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"/>
  </p:notesMasterIdLst>
  <p:sldIdLst>
    <p:sldId id="256" r:id="rId2"/>
  </p:sldIdLst>
  <p:sldSz cx="12192000" cy="9144000"/>
  <p:notesSz cx="7077075" cy="93630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904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932">
          <p15:clr>
            <a:srgbClr val="A4A3A4"/>
          </p15:clr>
        </p15:guide>
        <p15:guide id="4" pos="2964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20000" autoAdjust="0"/>
    <p:restoredTop sz="86127" autoAdjust="0"/>
  </p:normalViewPr>
  <p:slideViewPr>
    <p:cSldViewPr snapToGrid="0">
      <p:cViewPr>
        <p:scale>
          <a:sx n="110" d="100"/>
          <a:sy n="110" d="100"/>
        </p:scale>
        <p:origin x="-72" y="-80"/>
      </p:cViewPr>
      <p:guideLst>
        <p:guide orient="horz" pos="2904"/>
        <p:guide orient="horz" pos="2932"/>
        <p:guide pos="3840"/>
        <p:guide pos="29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008438" y="0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3DEFB0-A10B-4D29-9C7D-96900F366F23}" type="datetimeFigureOut">
              <a:rPr lang="en-US" smtClean="0"/>
              <a:t>6/15/15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31925" y="1169988"/>
            <a:ext cx="4213225" cy="31607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8025" y="4505325"/>
            <a:ext cx="5661025" cy="36877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008438" y="8893175"/>
            <a:ext cx="3067050" cy="469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CFAAEB-5E64-4A4C-B8EB-FEE05E5FC16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483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CFAAEB-5E64-4A4C-B8EB-FEE05E5FC16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3375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496484"/>
            <a:ext cx="10363200" cy="3183467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802717"/>
            <a:ext cx="9144000" cy="2207683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96023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32908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486834"/>
            <a:ext cx="2628900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486834"/>
            <a:ext cx="7734300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3607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3012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2279653"/>
            <a:ext cx="10515600" cy="3803649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6119286"/>
            <a:ext cx="10515600" cy="200024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9535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2434167"/>
            <a:ext cx="51816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434167"/>
            <a:ext cx="518160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8028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86836"/>
            <a:ext cx="10515600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2241551"/>
            <a:ext cx="5157787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3340100"/>
            <a:ext cx="5157787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2241551"/>
            <a:ext cx="5183188" cy="1098549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3340100"/>
            <a:ext cx="5183188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6544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46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666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16569"/>
            <a:ext cx="6172200" cy="6498167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83358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609600"/>
            <a:ext cx="3932237" cy="2133600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1316569"/>
            <a:ext cx="6172200" cy="6498167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743200"/>
            <a:ext cx="3932237" cy="5082117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983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6836"/>
            <a:ext cx="1051560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2434167"/>
            <a:ext cx="1051560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164758-CC4E-49A6-8B89-F59DF36FA28B}" type="datetimeFigureOut">
              <a:rPr lang="en-US" smtClean="0"/>
              <a:t>6/15/15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8475136"/>
            <a:ext cx="41148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8475136"/>
            <a:ext cx="2743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32365D-746C-4312-A03B-1FCF6C17BC7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65264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633608" y="597065"/>
            <a:ext cx="319295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cs typeface="Arial" panose="020B0604020202020204" pitchFamily="34" charset="0"/>
              </a:rPr>
              <a:t>Name: </a:t>
            </a:r>
            <a:r>
              <a:rPr lang="en-US" sz="1200" dirty="0">
                <a:cs typeface="Arial" panose="020B0604020202020204" pitchFamily="34" charset="0"/>
              </a:rPr>
              <a:t>_____________________________</a:t>
            </a:r>
          </a:p>
        </p:txBody>
      </p:sp>
      <p:sp>
        <p:nvSpPr>
          <p:cNvPr id="5" name="TextBox 4"/>
          <p:cNvSpPr txBox="1">
            <a:spLocks/>
          </p:cNvSpPr>
          <p:nvPr/>
        </p:nvSpPr>
        <p:spPr>
          <a:xfrm>
            <a:off x="618626" y="620383"/>
            <a:ext cx="164592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8626" y="397949"/>
            <a:ext cx="151714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cs typeface="Arial" panose="020B0604020202020204" pitchFamily="34" charset="0"/>
              </a:rPr>
              <a:t>SUBTOPIC SEQUENCE</a:t>
            </a:r>
            <a:endParaRPr lang="en-US" sz="1100" b="1" dirty="0">
              <a:cs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61638" y="409769"/>
            <a:ext cx="64448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>
                <a:cs typeface="Arial" panose="020B0604020202020204" pitchFamily="34" charset="0"/>
              </a:rPr>
              <a:t>P.O.V.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62680" y="409769"/>
            <a:ext cx="696311" cy="2616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cs typeface="Arial" panose="020B0604020202020204" pitchFamily="34" charset="0"/>
              </a:rPr>
              <a:t>TENSE</a:t>
            </a:r>
            <a:endParaRPr lang="en-US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spect="1"/>
          </p:cNvSpPr>
          <p:nvPr/>
        </p:nvSpPr>
        <p:spPr>
          <a:xfrm>
            <a:off x="2263840" y="620383"/>
            <a:ext cx="64008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495397" y="801411"/>
            <a:ext cx="73152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TOPIC:</a:t>
            </a:r>
            <a:endParaRPr lang="en-US" sz="1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525926" y="1038751"/>
            <a:ext cx="3830826" cy="47826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sz="1200" dirty="0">
              <a:latin typeface="Comic Sans MS" panose="030F0702030302020204" pitchFamily="66" charset="0"/>
            </a:endParaRPr>
          </a:p>
        </p:txBody>
      </p:sp>
      <p:sp>
        <p:nvSpPr>
          <p:cNvPr id="432" name="TextBox 431"/>
          <p:cNvSpPr txBox="1"/>
          <p:nvPr/>
        </p:nvSpPr>
        <p:spPr>
          <a:xfrm>
            <a:off x="3643346" y="7407687"/>
            <a:ext cx="150016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425" name="TextBox 424"/>
          <p:cNvSpPr txBox="1"/>
          <p:nvPr/>
        </p:nvSpPr>
        <p:spPr>
          <a:xfrm>
            <a:off x="1263170" y="4967665"/>
            <a:ext cx="2801603" cy="4402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100" dirty="0">
              <a:latin typeface="Comic Sans MS" panose="030F0702030302020204" pitchFamily="66" charset="0"/>
            </a:endParaRPr>
          </a:p>
        </p:txBody>
      </p:sp>
      <p:sp>
        <p:nvSpPr>
          <p:cNvPr id="757" name="TextBox 756"/>
          <p:cNvSpPr txBox="1"/>
          <p:nvPr/>
        </p:nvSpPr>
        <p:spPr>
          <a:xfrm>
            <a:off x="4884700" y="8610586"/>
            <a:ext cx="174017" cy="4151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000" dirty="0">
              <a:latin typeface="Comic Sans MS" panose="030F0702030302020204" pitchFamily="66" charset="0"/>
            </a:endParaRPr>
          </a:p>
        </p:txBody>
      </p:sp>
      <p:sp>
        <p:nvSpPr>
          <p:cNvPr id="771" name="TextBox 770"/>
          <p:cNvSpPr txBox="1"/>
          <p:nvPr/>
        </p:nvSpPr>
        <p:spPr>
          <a:xfrm>
            <a:off x="8633608" y="947279"/>
            <a:ext cx="3169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cs typeface="Arial" panose="020B0604020202020204" pitchFamily="34" charset="0"/>
              </a:rPr>
              <a:t>Date:   </a:t>
            </a:r>
            <a:r>
              <a:rPr lang="en-US" sz="1200" dirty="0" smtClean="0">
                <a:cs typeface="Arial" panose="020B0604020202020204" pitchFamily="34" charset="0"/>
              </a:rPr>
              <a:t>_____________________________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159" name="TextBox 158"/>
          <p:cNvSpPr txBox="1">
            <a:spLocks/>
          </p:cNvSpPr>
          <p:nvPr/>
        </p:nvSpPr>
        <p:spPr>
          <a:xfrm>
            <a:off x="2887823" y="620383"/>
            <a:ext cx="1188720" cy="45720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473227" y="2692424"/>
            <a:ext cx="3331154" cy="1228347"/>
            <a:chOff x="929959" y="2762290"/>
            <a:chExt cx="3331154" cy="1228347"/>
          </a:xfrm>
        </p:grpSpPr>
        <p:sp>
          <p:nvSpPr>
            <p:cNvPr id="31" name="TextBox 30"/>
            <p:cNvSpPr txBox="1"/>
            <p:nvPr/>
          </p:nvSpPr>
          <p:spPr>
            <a:xfrm>
              <a:off x="1502987" y="2982599"/>
              <a:ext cx="2743200" cy="640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2432313" y="3624877"/>
              <a:ext cx="1828800" cy="36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75" name="TextBox 174"/>
            <p:cNvSpPr txBox="1"/>
            <p:nvPr/>
          </p:nvSpPr>
          <p:spPr>
            <a:xfrm>
              <a:off x="929959" y="2762290"/>
              <a:ext cx="2832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SUBTOPICS</a:t>
              </a:r>
              <a:endParaRPr lang="en-US" sz="12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952039" y="3044605"/>
              <a:ext cx="54864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  <p:grpSp>
        <p:nvGrpSpPr>
          <p:cNvPr id="167" name="Group 166"/>
          <p:cNvGrpSpPr/>
          <p:nvPr/>
        </p:nvGrpSpPr>
        <p:grpSpPr>
          <a:xfrm>
            <a:off x="4246361" y="2913212"/>
            <a:ext cx="3299088" cy="1007559"/>
            <a:chOff x="947099" y="3059228"/>
            <a:chExt cx="3299088" cy="1007559"/>
          </a:xfrm>
        </p:grpSpPr>
        <p:sp>
          <p:nvSpPr>
            <p:cNvPr id="169" name="TextBox 168"/>
            <p:cNvSpPr txBox="1"/>
            <p:nvPr/>
          </p:nvSpPr>
          <p:spPr>
            <a:xfrm>
              <a:off x="1499363" y="3059228"/>
              <a:ext cx="2743200" cy="640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70" name="TextBox 169"/>
            <p:cNvSpPr txBox="1"/>
            <p:nvPr/>
          </p:nvSpPr>
          <p:spPr>
            <a:xfrm>
              <a:off x="2417387" y="3701027"/>
              <a:ext cx="1828800" cy="36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72" name="TextBox 171"/>
            <p:cNvSpPr txBox="1"/>
            <p:nvPr/>
          </p:nvSpPr>
          <p:spPr>
            <a:xfrm>
              <a:off x="947099" y="3145631"/>
              <a:ext cx="54864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  <p:grpSp>
        <p:nvGrpSpPr>
          <p:cNvPr id="178" name="Group 177"/>
          <p:cNvGrpSpPr/>
          <p:nvPr/>
        </p:nvGrpSpPr>
        <p:grpSpPr>
          <a:xfrm>
            <a:off x="8237653" y="2603660"/>
            <a:ext cx="3350531" cy="1317111"/>
            <a:chOff x="947099" y="2749030"/>
            <a:chExt cx="3350531" cy="1317111"/>
          </a:xfrm>
        </p:grpSpPr>
        <p:sp>
          <p:nvSpPr>
            <p:cNvPr id="180" name="TextBox 179"/>
            <p:cNvSpPr txBox="1"/>
            <p:nvPr/>
          </p:nvSpPr>
          <p:spPr>
            <a:xfrm>
              <a:off x="1499363" y="3059228"/>
              <a:ext cx="2743200" cy="64008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>
                <a:latin typeface="Comic Sans MS" panose="030F0702030302020204" pitchFamily="66" charset="0"/>
              </a:endParaRPr>
            </a:p>
          </p:txBody>
        </p:sp>
        <p:sp>
          <p:nvSpPr>
            <p:cNvPr id="181" name="TextBox 180"/>
            <p:cNvSpPr txBox="1"/>
            <p:nvPr/>
          </p:nvSpPr>
          <p:spPr>
            <a:xfrm>
              <a:off x="2413763" y="3700381"/>
              <a:ext cx="1828800" cy="36576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algn="ctr"/>
              <a:endParaRPr lang="en-US" sz="1200" dirty="0"/>
            </a:p>
          </p:txBody>
        </p:sp>
        <p:sp>
          <p:nvSpPr>
            <p:cNvPr id="182" name="TextBox 181"/>
            <p:cNvSpPr txBox="1"/>
            <p:nvPr/>
          </p:nvSpPr>
          <p:spPr>
            <a:xfrm>
              <a:off x="1465046" y="2749030"/>
              <a:ext cx="2832584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200" b="1" dirty="0"/>
            </a:p>
          </p:txBody>
        </p:sp>
        <p:sp>
          <p:nvSpPr>
            <p:cNvPr id="183" name="TextBox 182"/>
            <p:cNvSpPr txBox="1"/>
            <p:nvPr/>
          </p:nvSpPr>
          <p:spPr>
            <a:xfrm>
              <a:off x="947099" y="3167054"/>
              <a:ext cx="548640" cy="457200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endParaRPr lang="en-US" sz="1200" dirty="0"/>
            </a:p>
          </p:txBody>
        </p:sp>
      </p:grpSp>
      <p:sp>
        <p:nvSpPr>
          <p:cNvPr id="239" name="TextBox 238"/>
          <p:cNvSpPr txBox="1"/>
          <p:nvPr/>
        </p:nvSpPr>
        <p:spPr>
          <a:xfrm>
            <a:off x="561973" y="3343662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0" name="TextBox 239"/>
          <p:cNvSpPr txBox="1"/>
          <p:nvPr/>
        </p:nvSpPr>
        <p:spPr>
          <a:xfrm>
            <a:off x="4499474" y="3344673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2" name="TextBox 241"/>
          <p:cNvSpPr txBox="1"/>
          <p:nvPr/>
        </p:nvSpPr>
        <p:spPr>
          <a:xfrm>
            <a:off x="1087555" y="3288547"/>
            <a:ext cx="255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4921827" y="3299077"/>
            <a:ext cx="25557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5" name="TextBox 244"/>
          <p:cNvSpPr txBox="1"/>
          <p:nvPr/>
        </p:nvSpPr>
        <p:spPr>
          <a:xfrm>
            <a:off x="1983048" y="3780347"/>
            <a:ext cx="132778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46" name="TextBox 245"/>
          <p:cNvSpPr txBox="1"/>
          <p:nvPr/>
        </p:nvSpPr>
        <p:spPr>
          <a:xfrm>
            <a:off x="5854190" y="3780347"/>
            <a:ext cx="13356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53" name="TextBox 252"/>
          <p:cNvSpPr txBox="1"/>
          <p:nvPr/>
        </p:nvSpPr>
        <p:spPr>
          <a:xfrm>
            <a:off x="5044612" y="4986951"/>
            <a:ext cx="29162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64" name="TextBox 263"/>
          <p:cNvSpPr txBox="1"/>
          <p:nvPr/>
        </p:nvSpPr>
        <p:spPr>
          <a:xfrm>
            <a:off x="5495839" y="6396053"/>
            <a:ext cx="2289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2" name="TextBox 271"/>
          <p:cNvSpPr txBox="1"/>
          <p:nvPr/>
        </p:nvSpPr>
        <p:spPr>
          <a:xfrm>
            <a:off x="8862631" y="4538090"/>
            <a:ext cx="32269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8" name="TextBox 277"/>
          <p:cNvSpPr txBox="1"/>
          <p:nvPr/>
        </p:nvSpPr>
        <p:spPr>
          <a:xfrm>
            <a:off x="8871218" y="5015305"/>
            <a:ext cx="32839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79" name="TextBox 278"/>
          <p:cNvSpPr txBox="1"/>
          <p:nvPr/>
        </p:nvSpPr>
        <p:spPr>
          <a:xfrm>
            <a:off x="8862631" y="5510350"/>
            <a:ext cx="29481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omic Sans MS" panose="030F0702030302020204" pitchFamily="66" charset="0"/>
              </a:rPr>
              <a:t>    </a:t>
            </a:r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0" name="TextBox 279"/>
          <p:cNvSpPr txBox="1"/>
          <p:nvPr/>
        </p:nvSpPr>
        <p:spPr>
          <a:xfrm>
            <a:off x="8846625" y="5957473"/>
            <a:ext cx="2953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81" name="TextBox 280"/>
          <p:cNvSpPr txBox="1"/>
          <p:nvPr/>
        </p:nvSpPr>
        <p:spPr>
          <a:xfrm>
            <a:off x="8869730" y="6426463"/>
            <a:ext cx="32198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294" name="TextBox 293"/>
          <p:cNvSpPr txBox="1"/>
          <p:nvPr/>
        </p:nvSpPr>
        <p:spPr>
          <a:xfrm>
            <a:off x="8523687" y="6426463"/>
            <a:ext cx="2980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1552569" y="3206673"/>
            <a:ext cx="6025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26" name="TextBox 325"/>
          <p:cNvSpPr txBox="1"/>
          <p:nvPr/>
        </p:nvSpPr>
        <p:spPr>
          <a:xfrm>
            <a:off x="1298640" y="8547613"/>
            <a:ext cx="4797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337" name="TextBox 336"/>
          <p:cNvSpPr txBox="1"/>
          <p:nvPr/>
        </p:nvSpPr>
        <p:spPr>
          <a:xfrm>
            <a:off x="1553748" y="8306010"/>
            <a:ext cx="82435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66" name="TextBox 265"/>
          <p:cNvSpPr txBox="1"/>
          <p:nvPr/>
        </p:nvSpPr>
        <p:spPr>
          <a:xfrm>
            <a:off x="8900057" y="5027492"/>
            <a:ext cx="30414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Comic Sans MS" panose="030F0702030302020204" pitchFamily="66" charset="0"/>
              </a:rPr>
              <a:t> 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1512086" y="999517"/>
            <a:ext cx="6784192" cy="1766739"/>
            <a:chOff x="1497611" y="920064"/>
            <a:chExt cx="6784192" cy="1766739"/>
          </a:xfrm>
        </p:grpSpPr>
        <p:grpSp>
          <p:nvGrpSpPr>
            <p:cNvPr id="592" name="Group 591"/>
            <p:cNvGrpSpPr/>
            <p:nvPr/>
          </p:nvGrpSpPr>
          <p:grpSpPr>
            <a:xfrm>
              <a:off x="1497611" y="920064"/>
              <a:ext cx="6784192" cy="1469792"/>
              <a:chOff x="304470" y="6914329"/>
              <a:chExt cx="4154845" cy="1313571"/>
            </a:xfrm>
          </p:grpSpPr>
          <p:sp>
            <p:nvSpPr>
              <p:cNvPr id="593" name="TextBox 592"/>
              <p:cNvSpPr txBox="1"/>
              <p:nvPr/>
            </p:nvSpPr>
            <p:spPr>
              <a:xfrm>
                <a:off x="304470" y="7351275"/>
                <a:ext cx="1939861" cy="247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INTRODUCTORY OPTION:</a:t>
                </a:r>
                <a:endParaRPr lang="en-US" sz="1200" b="1" dirty="0"/>
              </a:p>
            </p:txBody>
          </p:sp>
          <p:grpSp>
            <p:nvGrpSpPr>
              <p:cNvPr id="594" name="Group 593"/>
              <p:cNvGrpSpPr/>
              <p:nvPr/>
            </p:nvGrpSpPr>
            <p:grpSpPr>
              <a:xfrm>
                <a:off x="315317" y="6914329"/>
                <a:ext cx="4143998" cy="1313571"/>
                <a:chOff x="315317" y="6914329"/>
                <a:chExt cx="4143998" cy="1313571"/>
              </a:xfrm>
            </p:grpSpPr>
            <p:cxnSp>
              <p:nvCxnSpPr>
                <p:cNvPr id="608" name="Straight Connector 607"/>
                <p:cNvCxnSpPr/>
                <p:nvPr/>
              </p:nvCxnSpPr>
              <p:spPr>
                <a:xfrm flipV="1">
                  <a:off x="316650" y="8223648"/>
                  <a:ext cx="2243346" cy="425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0" name="Straight Connector 609"/>
                <p:cNvCxnSpPr/>
                <p:nvPr/>
              </p:nvCxnSpPr>
              <p:spPr>
                <a:xfrm flipV="1">
                  <a:off x="323533" y="7984399"/>
                  <a:ext cx="2235131" cy="600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611" name="Straight Connector 610"/>
                <p:cNvCxnSpPr/>
                <p:nvPr/>
              </p:nvCxnSpPr>
              <p:spPr>
                <a:xfrm flipV="1">
                  <a:off x="315317" y="7725507"/>
                  <a:ext cx="2243347" cy="1664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615" name="TextBox 614"/>
                <p:cNvSpPr txBox="1"/>
                <p:nvPr/>
              </p:nvSpPr>
              <p:spPr>
                <a:xfrm>
                  <a:off x="2207635" y="6914329"/>
                  <a:ext cx="2251680" cy="30257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600" dirty="0">
                    <a:latin typeface="Comic Sans MS" panose="030F0702030302020204" pitchFamily="66" charset="0"/>
                  </a:endParaRPr>
                </a:p>
              </p:txBody>
            </p:sp>
          </p:grpSp>
        </p:grpSp>
        <p:cxnSp>
          <p:nvCxnSpPr>
            <p:cNvPr id="177" name="Straight Connector 176"/>
            <p:cNvCxnSpPr/>
            <p:nvPr/>
          </p:nvCxnSpPr>
          <p:spPr>
            <a:xfrm flipV="1">
              <a:off x="1504577" y="2682045"/>
              <a:ext cx="3663022" cy="47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TextBox 16"/>
          <p:cNvSpPr txBox="1"/>
          <p:nvPr/>
        </p:nvSpPr>
        <p:spPr>
          <a:xfrm>
            <a:off x="4708755" y="111835"/>
            <a:ext cx="3657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en-US" b="1" dirty="0" smtClean="0"/>
          </a:p>
          <a:p>
            <a:pPr algn="ctr"/>
            <a:r>
              <a:rPr lang="en-US" b="1" dirty="0" smtClean="0"/>
              <a:t>Informative Theme Writing</a:t>
            </a:r>
          </a:p>
          <a:p>
            <a:pPr algn="ctr"/>
            <a:r>
              <a:rPr lang="en-US" b="1" dirty="0" smtClean="0"/>
              <a:t>TOWER DIAGRAM</a:t>
            </a:r>
            <a:endParaRPr lang="en-US" b="1" dirty="0"/>
          </a:p>
        </p:txBody>
      </p:sp>
      <p:grpSp>
        <p:nvGrpSpPr>
          <p:cNvPr id="234" name="Group 233"/>
          <p:cNvGrpSpPr/>
          <p:nvPr/>
        </p:nvGrpSpPr>
        <p:grpSpPr>
          <a:xfrm>
            <a:off x="5868665" y="1478472"/>
            <a:ext cx="3682910" cy="1277834"/>
            <a:chOff x="1497611" y="1408969"/>
            <a:chExt cx="3682910" cy="1277834"/>
          </a:xfrm>
        </p:grpSpPr>
        <p:grpSp>
          <p:nvGrpSpPr>
            <p:cNvPr id="236" name="Group 235"/>
            <p:cNvGrpSpPr/>
            <p:nvPr/>
          </p:nvGrpSpPr>
          <p:grpSpPr>
            <a:xfrm>
              <a:off x="1497611" y="1408969"/>
              <a:ext cx="3682910" cy="980880"/>
              <a:chOff x="304470" y="7351275"/>
              <a:chExt cx="2255526" cy="876625"/>
            </a:xfrm>
          </p:grpSpPr>
          <p:sp>
            <p:nvSpPr>
              <p:cNvPr id="238" name="TextBox 237"/>
              <p:cNvSpPr txBox="1"/>
              <p:nvPr/>
            </p:nvSpPr>
            <p:spPr>
              <a:xfrm>
                <a:off x="304470" y="7351275"/>
                <a:ext cx="1939861" cy="24755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b="1" dirty="0" smtClean="0"/>
                  <a:t>INTRODUCTORY DETAILS:</a:t>
                </a:r>
                <a:endParaRPr lang="en-US" sz="1200" b="1" dirty="0"/>
              </a:p>
            </p:txBody>
          </p:sp>
          <p:grpSp>
            <p:nvGrpSpPr>
              <p:cNvPr id="241" name="Group 240"/>
              <p:cNvGrpSpPr/>
              <p:nvPr/>
            </p:nvGrpSpPr>
            <p:grpSpPr>
              <a:xfrm>
                <a:off x="315317" y="7535799"/>
                <a:ext cx="2244679" cy="692101"/>
                <a:chOff x="315317" y="7535799"/>
                <a:chExt cx="2244679" cy="692101"/>
              </a:xfrm>
            </p:grpSpPr>
            <p:cxnSp>
              <p:nvCxnSpPr>
                <p:cNvPr id="244" name="Straight Connector 243"/>
                <p:cNvCxnSpPr/>
                <p:nvPr/>
              </p:nvCxnSpPr>
              <p:spPr>
                <a:xfrm flipV="1">
                  <a:off x="316650" y="8223648"/>
                  <a:ext cx="2243346" cy="4252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7" name="Straight Connector 246"/>
                <p:cNvCxnSpPr/>
                <p:nvPr/>
              </p:nvCxnSpPr>
              <p:spPr>
                <a:xfrm flipV="1">
                  <a:off x="323533" y="7984399"/>
                  <a:ext cx="2235131" cy="6008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48" name="Straight Connector 247"/>
                <p:cNvCxnSpPr/>
                <p:nvPr/>
              </p:nvCxnSpPr>
              <p:spPr>
                <a:xfrm flipV="1">
                  <a:off x="315317" y="7725507"/>
                  <a:ext cx="2243347" cy="16645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49" name="TextBox 248"/>
                <p:cNvSpPr txBox="1"/>
                <p:nvPr/>
              </p:nvSpPr>
              <p:spPr>
                <a:xfrm>
                  <a:off x="678351" y="7535799"/>
                  <a:ext cx="1735875" cy="23380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endParaRPr lang="en-US" sz="1100" dirty="0">
                    <a:latin typeface="Comic Sans MS" panose="030F0702030302020204" pitchFamily="66" charset="0"/>
                  </a:endParaRPr>
                </a:p>
              </p:txBody>
            </p:sp>
          </p:grpSp>
        </p:grpSp>
        <p:cxnSp>
          <p:nvCxnSpPr>
            <p:cNvPr id="237" name="Straight Connector 236"/>
            <p:cNvCxnSpPr/>
            <p:nvPr/>
          </p:nvCxnSpPr>
          <p:spPr>
            <a:xfrm flipV="1">
              <a:off x="1504577" y="2682045"/>
              <a:ext cx="3663022" cy="475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0" name="TextBox 249"/>
          <p:cNvSpPr txBox="1"/>
          <p:nvPr/>
        </p:nvSpPr>
        <p:spPr>
          <a:xfrm>
            <a:off x="1488638" y="1657013"/>
            <a:ext cx="34980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Comic Sans MS" panose="030F0702030302020204" pitchFamily="66" charset="0"/>
              </a:rPr>
              <a:t> </a:t>
            </a:r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54" name="TextBox 253"/>
          <p:cNvSpPr txBox="1"/>
          <p:nvPr/>
        </p:nvSpPr>
        <p:spPr>
          <a:xfrm>
            <a:off x="5868665" y="1647033"/>
            <a:ext cx="3669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Comic Sans MS" panose="030F0702030302020204" pitchFamily="66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1263170" y="5988756"/>
            <a:ext cx="3036929" cy="1645284"/>
            <a:chOff x="1228376" y="5755013"/>
            <a:chExt cx="3036929" cy="1485630"/>
          </a:xfrm>
        </p:grpSpPr>
        <p:sp>
          <p:nvSpPr>
            <p:cNvPr id="24" name="TextBox 23"/>
            <p:cNvSpPr txBox="1"/>
            <p:nvPr/>
          </p:nvSpPr>
          <p:spPr>
            <a:xfrm>
              <a:off x="1581029" y="5755013"/>
              <a:ext cx="248462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CONCLUDING OPTION:</a:t>
              </a:r>
              <a:endParaRPr lang="en-US" sz="1200" b="1" dirty="0"/>
            </a:p>
          </p:txBody>
        </p:sp>
        <p:grpSp>
          <p:nvGrpSpPr>
            <p:cNvPr id="255" name="Group 254"/>
            <p:cNvGrpSpPr/>
            <p:nvPr/>
          </p:nvGrpSpPr>
          <p:grpSpPr>
            <a:xfrm>
              <a:off x="1228376" y="6191123"/>
              <a:ext cx="3036929" cy="1049520"/>
              <a:chOff x="932898" y="4742077"/>
              <a:chExt cx="3267919" cy="1061955"/>
            </a:xfrm>
          </p:grpSpPr>
          <p:grpSp>
            <p:nvGrpSpPr>
              <p:cNvPr id="256" name="Group 255"/>
              <p:cNvGrpSpPr/>
              <p:nvPr/>
            </p:nvGrpSpPr>
            <p:grpSpPr>
              <a:xfrm>
                <a:off x="1187887" y="4742077"/>
                <a:ext cx="3012930" cy="912405"/>
                <a:chOff x="1187887" y="4742077"/>
                <a:chExt cx="3012930" cy="912405"/>
              </a:xfrm>
            </p:grpSpPr>
            <p:cxnSp>
              <p:nvCxnSpPr>
                <p:cNvPr id="273" name="Straight Connector 272"/>
                <p:cNvCxnSpPr/>
                <p:nvPr/>
              </p:nvCxnSpPr>
              <p:spPr>
                <a:xfrm>
                  <a:off x="1208272" y="5352579"/>
                  <a:ext cx="29925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4" name="Straight Connector 273"/>
                <p:cNvCxnSpPr/>
                <p:nvPr/>
              </p:nvCxnSpPr>
              <p:spPr>
                <a:xfrm>
                  <a:off x="1196615" y="5654482"/>
                  <a:ext cx="29925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76" name="Straight Connector 275"/>
                <p:cNvCxnSpPr/>
                <p:nvPr/>
              </p:nvCxnSpPr>
              <p:spPr>
                <a:xfrm>
                  <a:off x="1196615" y="5018836"/>
                  <a:ext cx="29925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82" name="Straight Connector 281"/>
                <p:cNvCxnSpPr/>
                <p:nvPr/>
              </p:nvCxnSpPr>
              <p:spPr>
                <a:xfrm>
                  <a:off x="1187887" y="4742077"/>
                  <a:ext cx="2992545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268" name="TextBox 267"/>
              <p:cNvSpPr txBox="1"/>
              <p:nvPr/>
            </p:nvSpPr>
            <p:spPr>
              <a:xfrm>
                <a:off x="932898" y="5389691"/>
                <a:ext cx="197191" cy="414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latin typeface="Comic Sans MS" panose="030F0702030302020204" pitchFamily="66" charset="0"/>
                </a:endParaRPr>
              </a:p>
            </p:txBody>
          </p:sp>
        </p:grpSp>
      </p:grpSp>
      <p:sp>
        <p:nvSpPr>
          <p:cNvPr id="347" name="TextBox 346"/>
          <p:cNvSpPr txBox="1"/>
          <p:nvPr/>
        </p:nvSpPr>
        <p:spPr>
          <a:xfrm>
            <a:off x="5204887" y="5957473"/>
            <a:ext cx="248462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CONCLUDING DETAILS:</a:t>
            </a:r>
            <a:endParaRPr lang="en-US" sz="1200" b="1" dirty="0"/>
          </a:p>
        </p:txBody>
      </p:sp>
      <p:grpSp>
        <p:nvGrpSpPr>
          <p:cNvPr id="349" name="Group 348"/>
          <p:cNvGrpSpPr/>
          <p:nvPr/>
        </p:nvGrpSpPr>
        <p:grpSpPr>
          <a:xfrm>
            <a:off x="5205734" y="6467877"/>
            <a:ext cx="4572001" cy="1049524"/>
            <a:chOff x="1187886" y="4742077"/>
            <a:chExt cx="4919749" cy="1061959"/>
          </a:xfrm>
        </p:grpSpPr>
        <p:cxnSp>
          <p:nvCxnSpPr>
            <p:cNvPr id="362" name="Straight Connector 361"/>
            <p:cNvCxnSpPr/>
            <p:nvPr/>
          </p:nvCxnSpPr>
          <p:spPr>
            <a:xfrm>
              <a:off x="1187886" y="5456853"/>
              <a:ext cx="4919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3" name="Straight Connector 362"/>
            <p:cNvCxnSpPr/>
            <p:nvPr/>
          </p:nvCxnSpPr>
          <p:spPr>
            <a:xfrm>
              <a:off x="1187887" y="5804036"/>
              <a:ext cx="4919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4" name="Straight Connector 363"/>
            <p:cNvCxnSpPr/>
            <p:nvPr/>
          </p:nvCxnSpPr>
          <p:spPr>
            <a:xfrm>
              <a:off x="1187886" y="5085364"/>
              <a:ext cx="4919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5" name="Straight Connector 364"/>
            <p:cNvCxnSpPr/>
            <p:nvPr/>
          </p:nvCxnSpPr>
          <p:spPr>
            <a:xfrm>
              <a:off x="1187887" y="4742077"/>
              <a:ext cx="4919748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0" name="Group 349"/>
          <p:cNvGrpSpPr/>
          <p:nvPr/>
        </p:nvGrpSpPr>
        <p:grpSpPr>
          <a:xfrm>
            <a:off x="4863871" y="6193762"/>
            <a:ext cx="310002" cy="1273969"/>
            <a:chOff x="822130" y="4403158"/>
            <a:chExt cx="333582" cy="1289063"/>
          </a:xfrm>
        </p:grpSpPr>
        <p:sp>
          <p:nvSpPr>
            <p:cNvPr id="351" name="Oval 350"/>
            <p:cNvSpPr/>
            <p:nvPr/>
          </p:nvSpPr>
          <p:spPr>
            <a:xfrm>
              <a:off x="835743" y="4403158"/>
              <a:ext cx="310852" cy="27757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60" name="Oval 359"/>
            <p:cNvSpPr/>
            <p:nvPr/>
          </p:nvSpPr>
          <p:spPr>
            <a:xfrm>
              <a:off x="844859" y="4710696"/>
              <a:ext cx="310853" cy="27757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8" name="Oval 357"/>
            <p:cNvSpPr/>
            <p:nvPr/>
          </p:nvSpPr>
          <p:spPr>
            <a:xfrm>
              <a:off x="822130" y="5064152"/>
              <a:ext cx="310853" cy="27757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6" name="Oval 355"/>
            <p:cNvSpPr/>
            <p:nvPr/>
          </p:nvSpPr>
          <p:spPr>
            <a:xfrm>
              <a:off x="822130" y="5414651"/>
              <a:ext cx="310853" cy="27757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67" name="TextBox 366"/>
          <p:cNvSpPr txBox="1"/>
          <p:nvPr/>
        </p:nvSpPr>
        <p:spPr>
          <a:xfrm>
            <a:off x="1141187" y="2965262"/>
            <a:ext cx="26742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1991985" y="3586564"/>
            <a:ext cx="1732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26" name="Group 25"/>
          <p:cNvGrpSpPr/>
          <p:nvPr/>
        </p:nvGrpSpPr>
        <p:grpSpPr>
          <a:xfrm>
            <a:off x="459609" y="3957161"/>
            <a:ext cx="3344772" cy="1775353"/>
            <a:chOff x="616020" y="3965014"/>
            <a:chExt cx="3344772" cy="1775353"/>
          </a:xfrm>
        </p:grpSpPr>
        <p:grpSp>
          <p:nvGrpSpPr>
            <p:cNvPr id="16" name="Group 15"/>
            <p:cNvGrpSpPr/>
            <p:nvPr/>
          </p:nvGrpSpPr>
          <p:grpSpPr>
            <a:xfrm>
              <a:off x="616020" y="3965014"/>
              <a:ext cx="3344772" cy="1775353"/>
              <a:chOff x="835744" y="4479601"/>
              <a:chExt cx="3599176" cy="1796387"/>
            </a:xfrm>
          </p:grpSpPr>
          <p:grpSp>
            <p:nvGrpSpPr>
              <p:cNvPr id="15" name="Group 14"/>
              <p:cNvGrpSpPr/>
              <p:nvPr/>
            </p:nvGrpSpPr>
            <p:grpSpPr>
              <a:xfrm>
                <a:off x="1187887" y="4742077"/>
                <a:ext cx="3247033" cy="1388173"/>
                <a:chOff x="1187887" y="4742077"/>
                <a:chExt cx="3247033" cy="1388173"/>
              </a:xfrm>
            </p:grpSpPr>
            <p:cxnSp>
              <p:nvCxnSpPr>
                <p:cNvPr id="394" name="Straight Connector 393"/>
                <p:cNvCxnSpPr/>
                <p:nvPr/>
              </p:nvCxnSpPr>
              <p:spPr>
                <a:xfrm>
                  <a:off x="1187887" y="5456853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5" name="Straight Connector 394"/>
                <p:cNvCxnSpPr/>
                <p:nvPr/>
              </p:nvCxnSpPr>
              <p:spPr>
                <a:xfrm>
                  <a:off x="1187887" y="5804036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6" name="Straight Connector 395"/>
                <p:cNvCxnSpPr/>
                <p:nvPr/>
              </p:nvCxnSpPr>
              <p:spPr>
                <a:xfrm>
                  <a:off x="1187887" y="5085364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97" name="Straight Connector 396"/>
                <p:cNvCxnSpPr/>
                <p:nvPr/>
              </p:nvCxnSpPr>
              <p:spPr>
                <a:xfrm>
                  <a:off x="1187887" y="4742077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Straight Connector 524"/>
                <p:cNvCxnSpPr/>
                <p:nvPr/>
              </p:nvCxnSpPr>
              <p:spPr>
                <a:xfrm>
                  <a:off x="1187887" y="6130250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4" name="Group 13"/>
              <p:cNvGrpSpPr/>
              <p:nvPr/>
            </p:nvGrpSpPr>
            <p:grpSpPr>
              <a:xfrm>
                <a:off x="835744" y="4479601"/>
                <a:ext cx="320717" cy="1796387"/>
                <a:chOff x="835744" y="4479601"/>
                <a:chExt cx="320717" cy="1796387"/>
              </a:xfrm>
            </p:grpSpPr>
            <p:sp>
              <p:nvSpPr>
                <p:cNvPr id="392" name="Oval 391"/>
                <p:cNvSpPr/>
                <p:nvPr/>
              </p:nvSpPr>
              <p:spPr>
                <a:xfrm>
                  <a:off x="835744" y="4479601"/>
                  <a:ext cx="310852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83" name="Group 382"/>
                <p:cNvGrpSpPr/>
                <p:nvPr/>
              </p:nvGrpSpPr>
              <p:grpSpPr>
                <a:xfrm>
                  <a:off x="838693" y="4850980"/>
                  <a:ext cx="310853" cy="484741"/>
                  <a:chOff x="3324173" y="7491215"/>
                  <a:chExt cx="192605" cy="290474"/>
                </a:xfrm>
              </p:grpSpPr>
              <p:sp>
                <p:nvSpPr>
                  <p:cNvPr id="390" name="Oval 389"/>
                  <p:cNvSpPr/>
                  <p:nvPr/>
                </p:nvSpPr>
                <p:spPr>
                  <a:xfrm>
                    <a:off x="3324173" y="7491215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91" name="TextBox 390"/>
                  <p:cNvSpPr txBox="1"/>
                  <p:nvPr/>
                </p:nvSpPr>
                <p:spPr>
                  <a:xfrm>
                    <a:off x="3388757" y="753340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grpSp>
              <p:nvGrpSpPr>
                <p:cNvPr id="384" name="Group 383"/>
                <p:cNvGrpSpPr/>
                <p:nvPr/>
              </p:nvGrpSpPr>
              <p:grpSpPr>
                <a:xfrm>
                  <a:off x="845608" y="5216309"/>
                  <a:ext cx="310853" cy="587727"/>
                  <a:chOff x="3328458" y="7422972"/>
                  <a:chExt cx="192605" cy="352187"/>
                </a:xfrm>
              </p:grpSpPr>
              <p:sp>
                <p:nvSpPr>
                  <p:cNvPr id="388" name="Oval 387"/>
                  <p:cNvSpPr/>
                  <p:nvPr/>
                </p:nvSpPr>
                <p:spPr>
                  <a:xfrm>
                    <a:off x="3328458" y="7422972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9" name="TextBox 388"/>
                  <p:cNvSpPr txBox="1"/>
                  <p:nvPr/>
                </p:nvSpPr>
                <p:spPr>
                  <a:xfrm>
                    <a:off x="3382547" y="752687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grpSp>
              <p:nvGrpSpPr>
                <p:cNvPr id="385" name="Group 384"/>
                <p:cNvGrpSpPr/>
                <p:nvPr/>
              </p:nvGrpSpPr>
              <p:grpSpPr>
                <a:xfrm>
                  <a:off x="845608" y="5555055"/>
                  <a:ext cx="310853" cy="720933"/>
                  <a:chOff x="3334872" y="7343150"/>
                  <a:chExt cx="192605" cy="432009"/>
                </a:xfrm>
              </p:grpSpPr>
              <p:sp>
                <p:nvSpPr>
                  <p:cNvPr id="386" name="Oval 385"/>
                  <p:cNvSpPr/>
                  <p:nvPr/>
                </p:nvSpPr>
                <p:spPr>
                  <a:xfrm>
                    <a:off x="3334872" y="7343150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387" name="TextBox 386"/>
                  <p:cNvSpPr txBox="1"/>
                  <p:nvPr/>
                </p:nvSpPr>
                <p:spPr>
                  <a:xfrm>
                    <a:off x="3382547" y="752687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sp>
              <p:nvSpPr>
                <p:cNvPr id="527" name="Oval 526"/>
                <p:cNvSpPr/>
                <p:nvPr/>
              </p:nvSpPr>
              <p:spPr>
                <a:xfrm>
                  <a:off x="852147" y="5889527"/>
                  <a:ext cx="304314" cy="275399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69" name="TextBox 368"/>
            <p:cNvSpPr txBox="1"/>
            <p:nvPr/>
          </p:nvSpPr>
          <p:spPr>
            <a:xfrm>
              <a:off x="964883" y="3967505"/>
              <a:ext cx="2980983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0" name="TextBox 369"/>
            <p:cNvSpPr txBox="1"/>
            <p:nvPr/>
          </p:nvSpPr>
          <p:spPr>
            <a:xfrm>
              <a:off x="931812" y="4302006"/>
              <a:ext cx="30140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 smtClean="0">
                <a:latin typeface="Comic Sans MS" panose="030F0702030302020204" pitchFamily="66" charset="0"/>
              </a:endParaRPr>
            </a:p>
          </p:txBody>
        </p:sp>
        <p:sp>
          <p:nvSpPr>
            <p:cNvPr id="371" name="TextBox 370"/>
            <p:cNvSpPr txBox="1"/>
            <p:nvPr/>
          </p:nvSpPr>
          <p:spPr>
            <a:xfrm>
              <a:off x="915658" y="4657221"/>
              <a:ext cx="298953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2" name="TextBox 371"/>
            <p:cNvSpPr txBox="1"/>
            <p:nvPr/>
          </p:nvSpPr>
          <p:spPr>
            <a:xfrm>
              <a:off x="907641" y="5007782"/>
              <a:ext cx="303822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3" name="TextBox 372"/>
            <p:cNvSpPr txBox="1"/>
            <p:nvPr/>
          </p:nvSpPr>
          <p:spPr>
            <a:xfrm>
              <a:off x="956327" y="5338143"/>
              <a:ext cx="29531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</p:grpSp>
      <p:grpSp>
        <p:nvGrpSpPr>
          <p:cNvPr id="374" name="Group 373"/>
          <p:cNvGrpSpPr/>
          <p:nvPr/>
        </p:nvGrpSpPr>
        <p:grpSpPr>
          <a:xfrm>
            <a:off x="8201778" y="3968626"/>
            <a:ext cx="3350791" cy="1799836"/>
            <a:chOff x="610001" y="3940531"/>
            <a:chExt cx="3350791" cy="1799836"/>
          </a:xfrm>
        </p:grpSpPr>
        <p:grpSp>
          <p:nvGrpSpPr>
            <p:cNvPr id="375" name="Group 374"/>
            <p:cNvGrpSpPr/>
            <p:nvPr/>
          </p:nvGrpSpPr>
          <p:grpSpPr>
            <a:xfrm>
              <a:off x="610001" y="3965014"/>
              <a:ext cx="3350791" cy="1775353"/>
              <a:chOff x="829267" y="4479601"/>
              <a:chExt cx="3605653" cy="1796387"/>
            </a:xfrm>
          </p:grpSpPr>
          <p:grpSp>
            <p:nvGrpSpPr>
              <p:cNvPr id="381" name="Group 380"/>
              <p:cNvGrpSpPr/>
              <p:nvPr/>
            </p:nvGrpSpPr>
            <p:grpSpPr>
              <a:xfrm>
                <a:off x="1187887" y="4742077"/>
                <a:ext cx="3247033" cy="1388173"/>
                <a:chOff x="1187887" y="4742077"/>
                <a:chExt cx="3247033" cy="1388173"/>
              </a:xfrm>
            </p:grpSpPr>
            <p:cxnSp>
              <p:nvCxnSpPr>
                <p:cNvPr id="408" name="Straight Connector 407"/>
                <p:cNvCxnSpPr/>
                <p:nvPr/>
              </p:nvCxnSpPr>
              <p:spPr>
                <a:xfrm>
                  <a:off x="1187887" y="5456853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09" name="Straight Connector 408"/>
                <p:cNvCxnSpPr/>
                <p:nvPr/>
              </p:nvCxnSpPr>
              <p:spPr>
                <a:xfrm>
                  <a:off x="1187887" y="5804036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0" name="Straight Connector 409"/>
                <p:cNvCxnSpPr/>
                <p:nvPr/>
              </p:nvCxnSpPr>
              <p:spPr>
                <a:xfrm>
                  <a:off x="1187887" y="5085364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1" name="Straight Connector 410"/>
                <p:cNvCxnSpPr/>
                <p:nvPr/>
              </p:nvCxnSpPr>
              <p:spPr>
                <a:xfrm>
                  <a:off x="1187887" y="4742077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12" name="Straight Connector 411"/>
                <p:cNvCxnSpPr/>
                <p:nvPr/>
              </p:nvCxnSpPr>
              <p:spPr>
                <a:xfrm>
                  <a:off x="1187887" y="6130250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382" name="Group 381"/>
              <p:cNvGrpSpPr/>
              <p:nvPr/>
            </p:nvGrpSpPr>
            <p:grpSpPr>
              <a:xfrm>
                <a:off x="829267" y="4479601"/>
                <a:ext cx="327194" cy="1796387"/>
                <a:chOff x="829267" y="4479601"/>
                <a:chExt cx="327194" cy="1796387"/>
              </a:xfrm>
            </p:grpSpPr>
            <p:sp>
              <p:nvSpPr>
                <p:cNvPr id="393" name="Oval 392"/>
                <p:cNvSpPr/>
                <p:nvPr/>
              </p:nvSpPr>
              <p:spPr>
                <a:xfrm>
                  <a:off x="835744" y="4479601"/>
                  <a:ext cx="310852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98" name="Group 397"/>
                <p:cNvGrpSpPr/>
                <p:nvPr/>
              </p:nvGrpSpPr>
              <p:grpSpPr>
                <a:xfrm>
                  <a:off x="838693" y="4850980"/>
                  <a:ext cx="310853" cy="484741"/>
                  <a:chOff x="3324173" y="7491215"/>
                  <a:chExt cx="192605" cy="290474"/>
                </a:xfrm>
              </p:grpSpPr>
              <p:sp>
                <p:nvSpPr>
                  <p:cNvPr id="406" name="Oval 405"/>
                  <p:cNvSpPr/>
                  <p:nvPr/>
                </p:nvSpPr>
                <p:spPr>
                  <a:xfrm>
                    <a:off x="3324173" y="7491215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7" name="TextBox 406"/>
                  <p:cNvSpPr txBox="1"/>
                  <p:nvPr/>
                </p:nvSpPr>
                <p:spPr>
                  <a:xfrm>
                    <a:off x="3388757" y="753340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grpSp>
              <p:nvGrpSpPr>
                <p:cNvPr id="399" name="Group 398"/>
                <p:cNvGrpSpPr/>
                <p:nvPr/>
              </p:nvGrpSpPr>
              <p:grpSpPr>
                <a:xfrm>
                  <a:off x="845608" y="5216309"/>
                  <a:ext cx="310853" cy="587727"/>
                  <a:chOff x="3328458" y="7422972"/>
                  <a:chExt cx="192605" cy="352187"/>
                </a:xfrm>
              </p:grpSpPr>
              <p:sp>
                <p:nvSpPr>
                  <p:cNvPr id="404" name="Oval 403"/>
                  <p:cNvSpPr/>
                  <p:nvPr/>
                </p:nvSpPr>
                <p:spPr>
                  <a:xfrm>
                    <a:off x="3328458" y="7422972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5" name="TextBox 404"/>
                  <p:cNvSpPr txBox="1"/>
                  <p:nvPr/>
                </p:nvSpPr>
                <p:spPr>
                  <a:xfrm>
                    <a:off x="3382547" y="752687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grpSp>
              <p:nvGrpSpPr>
                <p:cNvPr id="400" name="Group 399"/>
                <p:cNvGrpSpPr/>
                <p:nvPr/>
              </p:nvGrpSpPr>
              <p:grpSpPr>
                <a:xfrm>
                  <a:off x="845608" y="5555055"/>
                  <a:ext cx="310853" cy="720933"/>
                  <a:chOff x="3334872" y="7343150"/>
                  <a:chExt cx="192605" cy="432009"/>
                </a:xfrm>
              </p:grpSpPr>
              <p:sp>
                <p:nvSpPr>
                  <p:cNvPr id="402" name="Oval 401"/>
                  <p:cNvSpPr/>
                  <p:nvPr/>
                </p:nvSpPr>
                <p:spPr>
                  <a:xfrm>
                    <a:off x="3334872" y="7343150"/>
                    <a:ext cx="192605" cy="166330"/>
                  </a:xfrm>
                  <a:prstGeom prst="ellipse">
                    <a:avLst/>
                  </a:prstGeom>
                  <a:no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sp>
                <p:nvSpPr>
                  <p:cNvPr id="403" name="TextBox 402"/>
                  <p:cNvSpPr txBox="1"/>
                  <p:nvPr/>
                </p:nvSpPr>
                <p:spPr>
                  <a:xfrm>
                    <a:off x="3382547" y="7526871"/>
                    <a:ext cx="122180" cy="248288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endParaRPr lang="en-US" sz="1000" dirty="0">
                      <a:latin typeface="Comic Sans MS" panose="030F0702030302020204" pitchFamily="66" charset="0"/>
                    </a:endParaRPr>
                  </a:p>
                </p:txBody>
              </p:sp>
            </p:grpSp>
            <p:sp>
              <p:nvSpPr>
                <p:cNvPr id="401" name="Oval 400"/>
                <p:cNvSpPr/>
                <p:nvPr/>
              </p:nvSpPr>
              <p:spPr>
                <a:xfrm>
                  <a:off x="829267" y="5887355"/>
                  <a:ext cx="310853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</p:grpSp>
        <p:sp>
          <p:nvSpPr>
            <p:cNvPr id="376" name="TextBox 375"/>
            <p:cNvSpPr txBox="1"/>
            <p:nvPr/>
          </p:nvSpPr>
          <p:spPr>
            <a:xfrm>
              <a:off x="956328" y="3940531"/>
              <a:ext cx="2936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7" name="TextBox 376"/>
            <p:cNvSpPr txBox="1"/>
            <p:nvPr/>
          </p:nvSpPr>
          <p:spPr>
            <a:xfrm>
              <a:off x="966385" y="4297020"/>
              <a:ext cx="292670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8" name="TextBox 377"/>
            <p:cNvSpPr txBox="1"/>
            <p:nvPr/>
          </p:nvSpPr>
          <p:spPr>
            <a:xfrm>
              <a:off x="976984" y="4650721"/>
              <a:ext cx="293676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379" name="TextBox 378"/>
            <p:cNvSpPr txBox="1"/>
            <p:nvPr/>
          </p:nvSpPr>
          <p:spPr>
            <a:xfrm>
              <a:off x="993326" y="4994463"/>
              <a:ext cx="289976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dirty="0">
                <a:latin typeface="Comic Sans MS" panose="030F0702030302020204" pitchFamily="66" charset="0"/>
              </a:endParaRPr>
            </a:p>
          </p:txBody>
        </p:sp>
        <p:sp>
          <p:nvSpPr>
            <p:cNvPr id="380" name="TextBox 379"/>
            <p:cNvSpPr txBox="1"/>
            <p:nvPr/>
          </p:nvSpPr>
          <p:spPr>
            <a:xfrm>
              <a:off x="982332" y="5325123"/>
              <a:ext cx="2959008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4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415" name="TextBox 414"/>
          <p:cNvSpPr txBox="1"/>
          <p:nvPr/>
        </p:nvSpPr>
        <p:spPr>
          <a:xfrm>
            <a:off x="4233672" y="5011590"/>
            <a:ext cx="31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416" name="TextBox 415"/>
          <p:cNvSpPr txBox="1"/>
          <p:nvPr/>
        </p:nvSpPr>
        <p:spPr>
          <a:xfrm>
            <a:off x="4236413" y="5323483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17" name="TextBox 416"/>
          <p:cNvSpPr txBox="1"/>
          <p:nvPr/>
        </p:nvSpPr>
        <p:spPr>
          <a:xfrm>
            <a:off x="474425" y="3945272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18" name="TextBox 417"/>
          <p:cNvSpPr txBox="1"/>
          <p:nvPr/>
        </p:nvSpPr>
        <p:spPr>
          <a:xfrm>
            <a:off x="475910" y="4305223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19" name="TextBox 418"/>
          <p:cNvSpPr txBox="1"/>
          <p:nvPr/>
        </p:nvSpPr>
        <p:spPr>
          <a:xfrm>
            <a:off x="474433" y="4685580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20" name="TextBox 419"/>
          <p:cNvSpPr txBox="1"/>
          <p:nvPr/>
        </p:nvSpPr>
        <p:spPr>
          <a:xfrm>
            <a:off x="474854" y="5014538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22" name="TextBox 421"/>
          <p:cNvSpPr txBox="1"/>
          <p:nvPr/>
        </p:nvSpPr>
        <p:spPr>
          <a:xfrm>
            <a:off x="4874303" y="6172916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28" name="TextBox 427"/>
          <p:cNvSpPr txBox="1"/>
          <p:nvPr/>
        </p:nvSpPr>
        <p:spPr>
          <a:xfrm>
            <a:off x="5236945" y="6546256"/>
            <a:ext cx="45282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0" name="TextBox 429"/>
          <p:cNvSpPr txBox="1"/>
          <p:nvPr/>
        </p:nvSpPr>
        <p:spPr>
          <a:xfrm>
            <a:off x="5229845" y="6910179"/>
            <a:ext cx="45353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4" name="TextBox 433"/>
          <p:cNvSpPr txBox="1"/>
          <p:nvPr/>
        </p:nvSpPr>
        <p:spPr>
          <a:xfrm>
            <a:off x="4878368" y="6487990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5" name="TextBox 434"/>
          <p:cNvSpPr txBox="1"/>
          <p:nvPr/>
        </p:nvSpPr>
        <p:spPr>
          <a:xfrm>
            <a:off x="4880966" y="6833043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6" name="TextBox 435"/>
          <p:cNvSpPr txBox="1"/>
          <p:nvPr/>
        </p:nvSpPr>
        <p:spPr>
          <a:xfrm>
            <a:off x="4880966" y="7185840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8" name="TextBox 437"/>
          <p:cNvSpPr txBox="1"/>
          <p:nvPr/>
        </p:nvSpPr>
        <p:spPr>
          <a:xfrm>
            <a:off x="5206263" y="6200555"/>
            <a:ext cx="449805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39" name="TextBox 438"/>
          <p:cNvSpPr txBox="1"/>
          <p:nvPr/>
        </p:nvSpPr>
        <p:spPr>
          <a:xfrm>
            <a:off x="1554417" y="6200533"/>
            <a:ext cx="2648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grpSp>
        <p:nvGrpSpPr>
          <p:cNvPr id="443" name="Group 442"/>
          <p:cNvGrpSpPr/>
          <p:nvPr/>
        </p:nvGrpSpPr>
        <p:grpSpPr>
          <a:xfrm>
            <a:off x="1298640" y="7467731"/>
            <a:ext cx="8485508" cy="1676269"/>
            <a:chOff x="1228376" y="5727035"/>
            <a:chExt cx="8485508" cy="1513608"/>
          </a:xfrm>
        </p:grpSpPr>
        <p:sp>
          <p:nvSpPr>
            <p:cNvPr id="444" name="TextBox 443"/>
            <p:cNvSpPr txBox="1"/>
            <p:nvPr/>
          </p:nvSpPr>
          <p:spPr>
            <a:xfrm>
              <a:off x="1510684" y="5727035"/>
              <a:ext cx="2484629" cy="2501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/>
                <a:t>THESIS STATEMENT:</a:t>
              </a:r>
              <a:endParaRPr lang="en-US" sz="1200" b="1" dirty="0"/>
            </a:p>
          </p:txBody>
        </p:sp>
        <p:grpSp>
          <p:nvGrpSpPr>
            <p:cNvPr id="445" name="Group 444"/>
            <p:cNvGrpSpPr/>
            <p:nvPr/>
          </p:nvGrpSpPr>
          <p:grpSpPr>
            <a:xfrm>
              <a:off x="1228376" y="6191123"/>
              <a:ext cx="8485508" cy="1049520"/>
              <a:chOff x="932898" y="4742077"/>
              <a:chExt cx="9130920" cy="1061955"/>
            </a:xfrm>
          </p:grpSpPr>
          <p:grpSp>
            <p:nvGrpSpPr>
              <p:cNvPr id="446" name="Group 445"/>
              <p:cNvGrpSpPr/>
              <p:nvPr/>
            </p:nvGrpSpPr>
            <p:grpSpPr>
              <a:xfrm>
                <a:off x="1187886" y="4742077"/>
                <a:ext cx="8875932" cy="610502"/>
                <a:chOff x="1187886" y="4742077"/>
                <a:chExt cx="8875932" cy="610502"/>
              </a:xfrm>
            </p:grpSpPr>
            <p:cxnSp>
              <p:nvCxnSpPr>
                <p:cNvPr id="448" name="Straight Connector 447"/>
                <p:cNvCxnSpPr/>
                <p:nvPr/>
              </p:nvCxnSpPr>
              <p:spPr>
                <a:xfrm>
                  <a:off x="1208271" y="5352579"/>
                  <a:ext cx="885554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0" name="Straight Connector 449"/>
                <p:cNvCxnSpPr/>
                <p:nvPr/>
              </p:nvCxnSpPr>
              <p:spPr>
                <a:xfrm>
                  <a:off x="1196614" y="5018836"/>
                  <a:ext cx="885554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51" name="Straight Connector 450"/>
                <p:cNvCxnSpPr/>
                <p:nvPr/>
              </p:nvCxnSpPr>
              <p:spPr>
                <a:xfrm>
                  <a:off x="1187886" y="4742077"/>
                  <a:ext cx="8855547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447" name="TextBox 446"/>
              <p:cNvSpPr txBox="1"/>
              <p:nvPr/>
            </p:nvSpPr>
            <p:spPr>
              <a:xfrm>
                <a:off x="932898" y="5389691"/>
                <a:ext cx="197191" cy="41434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endParaRPr lang="en-US" sz="1000" dirty="0">
                  <a:latin typeface="Comic Sans MS" panose="030F0702030302020204" pitchFamily="66" charset="0"/>
                </a:endParaRPr>
              </a:p>
            </p:txBody>
          </p:sp>
        </p:grpSp>
      </p:grpSp>
      <p:sp>
        <p:nvSpPr>
          <p:cNvPr id="452" name="TextBox 451"/>
          <p:cNvSpPr txBox="1"/>
          <p:nvPr/>
        </p:nvSpPr>
        <p:spPr>
          <a:xfrm>
            <a:off x="1543212" y="7685170"/>
            <a:ext cx="837871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54" name="TextBox 453"/>
          <p:cNvSpPr txBox="1"/>
          <p:nvPr/>
        </p:nvSpPr>
        <p:spPr>
          <a:xfrm>
            <a:off x="1552700" y="7981693"/>
            <a:ext cx="842429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55" name="TextBox 454"/>
          <p:cNvSpPr txBox="1"/>
          <p:nvPr/>
        </p:nvSpPr>
        <p:spPr>
          <a:xfrm>
            <a:off x="5641277" y="2495647"/>
            <a:ext cx="2833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457" name="Oval 456"/>
          <p:cNvSpPr/>
          <p:nvPr/>
        </p:nvSpPr>
        <p:spPr>
          <a:xfrm>
            <a:off x="5634287" y="1632203"/>
            <a:ext cx="274320" cy="2743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8" name="Oval 457"/>
          <p:cNvSpPr/>
          <p:nvPr/>
        </p:nvSpPr>
        <p:spPr>
          <a:xfrm>
            <a:off x="5632704" y="1927957"/>
            <a:ext cx="274320" cy="2743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9" name="Oval 458"/>
          <p:cNvSpPr/>
          <p:nvPr/>
        </p:nvSpPr>
        <p:spPr>
          <a:xfrm>
            <a:off x="5632704" y="2216934"/>
            <a:ext cx="274320" cy="2743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0" name="Oval 459"/>
          <p:cNvSpPr/>
          <p:nvPr/>
        </p:nvSpPr>
        <p:spPr>
          <a:xfrm>
            <a:off x="5632704" y="2518515"/>
            <a:ext cx="274320" cy="27432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4" name="TextBox 463"/>
          <p:cNvSpPr txBox="1"/>
          <p:nvPr/>
        </p:nvSpPr>
        <p:spPr>
          <a:xfrm>
            <a:off x="4824629" y="2915954"/>
            <a:ext cx="2693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65" name="TextBox 464"/>
          <p:cNvSpPr txBox="1"/>
          <p:nvPr/>
        </p:nvSpPr>
        <p:spPr>
          <a:xfrm>
            <a:off x="4368872" y="3074324"/>
            <a:ext cx="31410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000" dirty="0">
              <a:latin typeface="Comic Sans MS" panose="030F0702030302020204" pitchFamily="66" charset="0"/>
            </a:endParaRPr>
          </a:p>
        </p:txBody>
      </p:sp>
      <p:sp>
        <p:nvSpPr>
          <p:cNvPr id="466" name="TextBox 465"/>
          <p:cNvSpPr txBox="1"/>
          <p:nvPr/>
        </p:nvSpPr>
        <p:spPr>
          <a:xfrm>
            <a:off x="8366633" y="3124162"/>
            <a:ext cx="31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67" name="TextBox 466"/>
          <p:cNvSpPr txBox="1"/>
          <p:nvPr/>
        </p:nvSpPr>
        <p:spPr>
          <a:xfrm>
            <a:off x="642863" y="3036896"/>
            <a:ext cx="3141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69" name="TextBox 468"/>
          <p:cNvSpPr txBox="1"/>
          <p:nvPr/>
        </p:nvSpPr>
        <p:spPr>
          <a:xfrm>
            <a:off x="8831749" y="2956665"/>
            <a:ext cx="27171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70" name="TextBox 469"/>
          <p:cNvSpPr txBox="1"/>
          <p:nvPr/>
        </p:nvSpPr>
        <p:spPr>
          <a:xfrm>
            <a:off x="5772013" y="3579469"/>
            <a:ext cx="1732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sp>
        <p:nvSpPr>
          <p:cNvPr id="471" name="TextBox 470"/>
          <p:cNvSpPr txBox="1"/>
          <p:nvPr/>
        </p:nvSpPr>
        <p:spPr>
          <a:xfrm>
            <a:off x="9788695" y="3600491"/>
            <a:ext cx="17323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latin typeface="Comic Sans MS" panose="030F0702030302020204" pitchFamily="66" charset="0"/>
            </a:endParaRPr>
          </a:p>
        </p:txBody>
      </p:sp>
      <p:grpSp>
        <p:nvGrpSpPr>
          <p:cNvPr id="190" name="Group 189"/>
          <p:cNvGrpSpPr/>
          <p:nvPr/>
        </p:nvGrpSpPr>
        <p:grpSpPr>
          <a:xfrm>
            <a:off x="4233672" y="3940679"/>
            <a:ext cx="3753701" cy="1710951"/>
            <a:chOff x="616020" y="3955766"/>
            <a:chExt cx="3753701" cy="1710951"/>
          </a:xfrm>
        </p:grpSpPr>
        <p:grpSp>
          <p:nvGrpSpPr>
            <p:cNvPr id="191" name="Group 190"/>
            <p:cNvGrpSpPr/>
            <p:nvPr/>
          </p:nvGrpSpPr>
          <p:grpSpPr>
            <a:xfrm>
              <a:off x="616020" y="3965015"/>
              <a:ext cx="3344772" cy="1672825"/>
              <a:chOff x="835744" y="4479601"/>
              <a:chExt cx="3599176" cy="1692644"/>
            </a:xfrm>
          </p:grpSpPr>
          <p:grpSp>
            <p:nvGrpSpPr>
              <p:cNvPr id="197" name="Group 196"/>
              <p:cNvGrpSpPr/>
              <p:nvPr/>
            </p:nvGrpSpPr>
            <p:grpSpPr>
              <a:xfrm>
                <a:off x="1187887" y="4742077"/>
                <a:ext cx="3247033" cy="1388173"/>
                <a:chOff x="1187887" y="4742077"/>
                <a:chExt cx="3247033" cy="1388173"/>
              </a:xfrm>
            </p:grpSpPr>
            <p:cxnSp>
              <p:nvCxnSpPr>
                <p:cNvPr id="210" name="Straight Connector 209"/>
                <p:cNvCxnSpPr/>
                <p:nvPr/>
              </p:nvCxnSpPr>
              <p:spPr>
                <a:xfrm>
                  <a:off x="1187887" y="5456853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1" name="Straight Connector 210"/>
                <p:cNvCxnSpPr/>
                <p:nvPr/>
              </p:nvCxnSpPr>
              <p:spPr>
                <a:xfrm>
                  <a:off x="1187887" y="5804036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2" name="Straight Connector 211"/>
                <p:cNvCxnSpPr/>
                <p:nvPr/>
              </p:nvCxnSpPr>
              <p:spPr>
                <a:xfrm>
                  <a:off x="1187887" y="5085364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3" name="Straight Connector 212"/>
                <p:cNvCxnSpPr/>
                <p:nvPr/>
              </p:nvCxnSpPr>
              <p:spPr>
                <a:xfrm>
                  <a:off x="1187887" y="4742077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4" name="Straight Connector 213"/>
                <p:cNvCxnSpPr/>
                <p:nvPr/>
              </p:nvCxnSpPr>
              <p:spPr>
                <a:xfrm>
                  <a:off x="1187887" y="6130250"/>
                  <a:ext cx="3247033" cy="0"/>
                </a:xfrm>
                <a:prstGeom prst="line">
                  <a:avLst/>
                </a:prstGeom>
                <a:ln w="12700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198" name="Group 197"/>
              <p:cNvGrpSpPr/>
              <p:nvPr/>
            </p:nvGrpSpPr>
            <p:grpSpPr>
              <a:xfrm>
                <a:off x="835744" y="4479601"/>
                <a:ext cx="320717" cy="1692644"/>
                <a:chOff x="835744" y="4479601"/>
                <a:chExt cx="320717" cy="1692644"/>
              </a:xfrm>
            </p:grpSpPr>
            <p:sp>
              <p:nvSpPr>
                <p:cNvPr id="199" name="Oval 198"/>
                <p:cNvSpPr/>
                <p:nvPr/>
              </p:nvSpPr>
              <p:spPr>
                <a:xfrm>
                  <a:off x="835744" y="4479601"/>
                  <a:ext cx="310852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8" name="Oval 207"/>
                <p:cNvSpPr/>
                <p:nvPr/>
              </p:nvSpPr>
              <p:spPr>
                <a:xfrm>
                  <a:off x="838693" y="4850964"/>
                  <a:ext cx="310853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6" name="Oval 205"/>
                <p:cNvSpPr/>
                <p:nvPr/>
              </p:nvSpPr>
              <p:spPr>
                <a:xfrm>
                  <a:off x="845608" y="5216298"/>
                  <a:ext cx="310853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4" name="Oval 203"/>
                <p:cNvSpPr/>
                <p:nvPr/>
              </p:nvSpPr>
              <p:spPr>
                <a:xfrm>
                  <a:off x="845608" y="5555050"/>
                  <a:ext cx="310853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203" name="Oval 202"/>
                <p:cNvSpPr/>
                <p:nvPr/>
              </p:nvSpPr>
              <p:spPr>
                <a:xfrm>
                  <a:off x="835910" y="5894675"/>
                  <a:ext cx="310853" cy="277570"/>
                </a:xfrm>
                <a:prstGeom prst="ellipse">
                  <a:avLst/>
                </a:prstGeom>
                <a:noFill/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</p:grpSp>
        </p:grpSp>
        <p:sp>
          <p:nvSpPr>
            <p:cNvPr id="192" name="TextBox 191"/>
            <p:cNvSpPr txBox="1"/>
            <p:nvPr/>
          </p:nvSpPr>
          <p:spPr>
            <a:xfrm>
              <a:off x="1013405" y="3955766"/>
              <a:ext cx="335631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193" name="TextBox 192"/>
            <p:cNvSpPr txBox="1"/>
            <p:nvPr/>
          </p:nvSpPr>
          <p:spPr>
            <a:xfrm>
              <a:off x="998477" y="4263308"/>
              <a:ext cx="293999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194" name="TextBox 193"/>
            <p:cNvSpPr txBox="1"/>
            <p:nvPr/>
          </p:nvSpPr>
          <p:spPr>
            <a:xfrm>
              <a:off x="992901" y="4669637"/>
              <a:ext cx="302231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195" name="TextBox 194"/>
            <p:cNvSpPr txBox="1"/>
            <p:nvPr/>
          </p:nvSpPr>
          <p:spPr>
            <a:xfrm>
              <a:off x="997517" y="5047900"/>
              <a:ext cx="29430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  <p:sp>
          <p:nvSpPr>
            <p:cNvPr id="196" name="TextBox 195"/>
            <p:cNvSpPr txBox="1"/>
            <p:nvPr/>
          </p:nvSpPr>
          <p:spPr>
            <a:xfrm>
              <a:off x="994071" y="5328163"/>
              <a:ext cx="2953196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sz="1600" dirty="0">
                <a:latin typeface="Comic Sans MS" panose="030F0702030302020204" pitchFamily="66" charset="0"/>
              </a:endParaRPr>
            </a:p>
          </p:txBody>
        </p:sp>
      </p:grpSp>
      <p:sp>
        <p:nvSpPr>
          <p:cNvPr id="215" name="TextBox 214"/>
          <p:cNvSpPr txBox="1"/>
          <p:nvPr/>
        </p:nvSpPr>
        <p:spPr>
          <a:xfrm>
            <a:off x="8197865" y="3976225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16" name="TextBox 215"/>
          <p:cNvSpPr txBox="1"/>
          <p:nvPr/>
        </p:nvSpPr>
        <p:spPr>
          <a:xfrm>
            <a:off x="8211312" y="4327407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8211312" y="4696068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21" name="TextBox 220"/>
          <p:cNvSpPr txBox="1"/>
          <p:nvPr/>
        </p:nvSpPr>
        <p:spPr>
          <a:xfrm>
            <a:off x="5658515" y="1906522"/>
            <a:ext cx="221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22" name="TextBox 221"/>
          <p:cNvSpPr txBox="1"/>
          <p:nvPr/>
        </p:nvSpPr>
        <p:spPr>
          <a:xfrm>
            <a:off x="5610543" y="2179961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23" name="TextBox 222"/>
          <p:cNvSpPr txBox="1"/>
          <p:nvPr/>
        </p:nvSpPr>
        <p:spPr>
          <a:xfrm>
            <a:off x="5902132" y="1927461"/>
            <a:ext cx="36675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227" name="TextBox 226"/>
          <p:cNvSpPr txBox="1"/>
          <p:nvPr/>
        </p:nvSpPr>
        <p:spPr>
          <a:xfrm>
            <a:off x="5888553" y="2200206"/>
            <a:ext cx="36501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228" name="TextBox 227"/>
          <p:cNvSpPr txBox="1"/>
          <p:nvPr/>
        </p:nvSpPr>
        <p:spPr>
          <a:xfrm>
            <a:off x="5913392" y="2500407"/>
            <a:ext cx="3614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>
              <a:latin typeface="Comic Sans MS" panose="030F0702030302020204" pitchFamily="66" charset="0"/>
            </a:endParaRPr>
          </a:p>
        </p:txBody>
      </p:sp>
      <p:sp>
        <p:nvSpPr>
          <p:cNvPr id="229" name="TextBox 228"/>
          <p:cNvSpPr txBox="1"/>
          <p:nvPr/>
        </p:nvSpPr>
        <p:spPr>
          <a:xfrm>
            <a:off x="1543212" y="1937095"/>
            <a:ext cx="2834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5" name="TextBox 234"/>
          <p:cNvSpPr txBox="1"/>
          <p:nvPr/>
        </p:nvSpPr>
        <p:spPr>
          <a:xfrm>
            <a:off x="4394649" y="5511657"/>
            <a:ext cx="31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252" name="TextBox 251"/>
          <p:cNvSpPr txBox="1"/>
          <p:nvPr/>
        </p:nvSpPr>
        <p:spPr>
          <a:xfrm>
            <a:off x="4547049" y="5664057"/>
            <a:ext cx="31410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400" dirty="0"/>
          </a:p>
        </p:txBody>
      </p:sp>
      <p:sp>
        <p:nvSpPr>
          <p:cNvPr id="218" name="TextBox 217"/>
          <p:cNvSpPr txBox="1"/>
          <p:nvPr/>
        </p:nvSpPr>
        <p:spPr>
          <a:xfrm>
            <a:off x="4217611" y="3932060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19" name="TextBox 218"/>
          <p:cNvSpPr txBox="1"/>
          <p:nvPr/>
        </p:nvSpPr>
        <p:spPr>
          <a:xfrm>
            <a:off x="4236783" y="4292075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3" name="TextBox 232"/>
          <p:cNvSpPr txBox="1"/>
          <p:nvPr/>
        </p:nvSpPr>
        <p:spPr>
          <a:xfrm>
            <a:off x="4226256" y="4640633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57" name="TextBox 256"/>
          <p:cNvSpPr txBox="1"/>
          <p:nvPr/>
        </p:nvSpPr>
        <p:spPr>
          <a:xfrm>
            <a:off x="4237142" y="4978820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58" name="TextBox 257"/>
          <p:cNvSpPr txBox="1"/>
          <p:nvPr/>
        </p:nvSpPr>
        <p:spPr>
          <a:xfrm>
            <a:off x="8206494" y="5028942"/>
            <a:ext cx="3141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60" name="TextBox 259"/>
          <p:cNvSpPr txBox="1"/>
          <p:nvPr/>
        </p:nvSpPr>
        <p:spPr>
          <a:xfrm>
            <a:off x="8566328" y="5019434"/>
            <a:ext cx="293676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61" name="TextBox 260"/>
          <p:cNvSpPr txBox="1"/>
          <p:nvPr/>
        </p:nvSpPr>
        <p:spPr>
          <a:xfrm>
            <a:off x="1646880" y="6487076"/>
            <a:ext cx="264862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0" name="TextBox 229"/>
          <p:cNvSpPr txBox="1"/>
          <p:nvPr/>
        </p:nvSpPr>
        <p:spPr>
          <a:xfrm>
            <a:off x="5643672" y="1631729"/>
            <a:ext cx="2210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86790" y="397949"/>
            <a:ext cx="45719" cy="1275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0" name="TextBox 219"/>
          <p:cNvSpPr txBox="1"/>
          <p:nvPr/>
        </p:nvSpPr>
        <p:spPr>
          <a:xfrm>
            <a:off x="5219185" y="7213090"/>
            <a:ext cx="430880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1" name="TextBox 230"/>
          <p:cNvSpPr txBox="1"/>
          <p:nvPr/>
        </p:nvSpPr>
        <p:spPr>
          <a:xfrm>
            <a:off x="1573591" y="2125211"/>
            <a:ext cx="2834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  <p:sp>
        <p:nvSpPr>
          <p:cNvPr id="232" name="TextBox 231"/>
          <p:cNvSpPr txBox="1"/>
          <p:nvPr/>
        </p:nvSpPr>
        <p:spPr>
          <a:xfrm>
            <a:off x="1534468" y="2435042"/>
            <a:ext cx="2834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38371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</TotalTime>
  <Words>38</Words>
  <Application>Microsoft Macintosh PowerPoint</Application>
  <PresentationFormat>Custom</PresentationFormat>
  <Paragraphs>19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Belinda</dc:creator>
  <cp:lastModifiedBy>Jean Schumaker</cp:lastModifiedBy>
  <cp:revision>281</cp:revision>
  <cp:lastPrinted>2014-07-13T19:55:27Z</cp:lastPrinted>
  <dcterms:created xsi:type="dcterms:W3CDTF">2014-06-25T20:27:19Z</dcterms:created>
  <dcterms:modified xsi:type="dcterms:W3CDTF">2015-06-15T16:40:08Z</dcterms:modified>
</cp:coreProperties>
</file>