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56" r:id="rId2"/>
  </p:sldIdLst>
  <p:sldSz cx="12192000" cy="9144000"/>
  <p:notesSz cx="7077075" cy="93630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904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293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20000" autoAdjust="0"/>
    <p:restoredTop sz="91817" autoAdjust="0"/>
  </p:normalViewPr>
  <p:slideViewPr>
    <p:cSldViewPr snapToGrid="0">
      <p:cViewPr>
        <p:scale>
          <a:sx n="90" d="100"/>
          <a:sy n="90" d="100"/>
        </p:scale>
        <p:origin x="-1184" y="-136"/>
      </p:cViewPr>
      <p:guideLst>
        <p:guide orient="horz" pos="2904"/>
        <p:guide orient="horz" pos="2932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67050" cy="469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008438" y="0"/>
            <a:ext cx="3067050" cy="469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D3DEFB0-A10B-4D29-9C7D-96900F366F23}" type="datetimeFigureOut">
              <a:rPr lang="en-US" smtClean="0"/>
              <a:t>6/15/15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431925" y="1169988"/>
            <a:ext cx="4213225" cy="31607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8025" y="4505325"/>
            <a:ext cx="5661025" cy="36877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93175"/>
            <a:ext cx="3067050" cy="469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008438" y="8893175"/>
            <a:ext cx="3067050" cy="469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CFAAEB-5E64-4A4C-B8EB-FEE05E5FC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54836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CFAAEB-5E64-4A4C-B8EB-FEE05E5FC16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3375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496484"/>
            <a:ext cx="10363200" cy="3183467"/>
          </a:xfrm>
        </p:spPr>
        <p:txBody>
          <a:bodyPr anchor="b"/>
          <a:lstStyle>
            <a:lvl1pPr algn="ctr">
              <a:defRPr sz="8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4802717"/>
            <a:ext cx="9144000" cy="2207683"/>
          </a:xfrm>
        </p:spPr>
        <p:txBody>
          <a:bodyPr/>
          <a:lstStyle>
            <a:lvl1pPr marL="0" indent="0" algn="ctr">
              <a:buNone/>
              <a:defRPr sz="3200"/>
            </a:lvl1pPr>
            <a:lvl2pPr marL="609585" indent="0" algn="ctr">
              <a:buNone/>
              <a:defRPr sz="2667"/>
            </a:lvl2pPr>
            <a:lvl3pPr marL="1219170" indent="0" algn="ctr">
              <a:buNone/>
              <a:defRPr sz="2400"/>
            </a:lvl3pPr>
            <a:lvl4pPr marL="1828754" indent="0" algn="ctr">
              <a:buNone/>
              <a:defRPr sz="2133"/>
            </a:lvl4pPr>
            <a:lvl5pPr marL="2438339" indent="0" algn="ctr">
              <a:buNone/>
              <a:defRPr sz="2133"/>
            </a:lvl5pPr>
            <a:lvl6pPr marL="3047924" indent="0" algn="ctr">
              <a:buNone/>
              <a:defRPr sz="2133"/>
            </a:lvl6pPr>
            <a:lvl7pPr marL="3657509" indent="0" algn="ctr">
              <a:buNone/>
              <a:defRPr sz="2133"/>
            </a:lvl7pPr>
            <a:lvl8pPr marL="4267093" indent="0" algn="ctr">
              <a:buNone/>
              <a:defRPr sz="2133"/>
            </a:lvl8pPr>
            <a:lvl9pPr marL="4876678" indent="0" algn="ctr">
              <a:buNone/>
              <a:defRPr sz="2133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96023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32908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486834"/>
            <a:ext cx="2628900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486834"/>
            <a:ext cx="7734300" cy="77491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23607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43012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2279653"/>
            <a:ext cx="10515600" cy="3803649"/>
          </a:xfrm>
        </p:spPr>
        <p:txBody>
          <a:bodyPr anchor="b"/>
          <a:lstStyle>
            <a:lvl1pPr>
              <a:defRPr sz="8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6119286"/>
            <a:ext cx="10515600" cy="2000249"/>
          </a:xfrm>
        </p:spPr>
        <p:txBody>
          <a:bodyPr/>
          <a:lstStyle>
            <a:lvl1pPr marL="0" indent="0">
              <a:buNone/>
              <a:defRPr sz="3200">
                <a:solidFill>
                  <a:schemeClr val="tx1"/>
                </a:solidFill>
              </a:defRPr>
            </a:lvl1pPr>
            <a:lvl2pPr marL="609585" indent="0">
              <a:buNone/>
              <a:defRPr sz="2667">
                <a:solidFill>
                  <a:schemeClr val="tx1">
                    <a:tint val="75000"/>
                  </a:schemeClr>
                </a:solidFill>
              </a:defRPr>
            </a:lvl2pPr>
            <a:lvl3pPr marL="121917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3pPr>
            <a:lvl4pPr marL="182875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4pPr>
            <a:lvl5pPr marL="243833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5pPr>
            <a:lvl6pPr marL="304792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6pPr>
            <a:lvl7pPr marL="365750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7pPr>
            <a:lvl8pPr marL="4267093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8pPr>
            <a:lvl9pPr marL="487667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4953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2434167"/>
            <a:ext cx="5181600" cy="5801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2434167"/>
            <a:ext cx="5181600" cy="5801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38028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86836"/>
            <a:ext cx="10515600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2241551"/>
            <a:ext cx="5157787" cy="1098549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3340100"/>
            <a:ext cx="5157787" cy="4912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2241551"/>
            <a:ext cx="5183188" cy="1098549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3340100"/>
            <a:ext cx="5183188" cy="4912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4654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469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76664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609600"/>
            <a:ext cx="3932237" cy="2133600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1316569"/>
            <a:ext cx="6172200" cy="6498167"/>
          </a:xfrm>
        </p:spPr>
        <p:txBody>
          <a:bodyPr/>
          <a:lstStyle>
            <a:lvl1pPr>
              <a:defRPr sz="4267"/>
            </a:lvl1pPr>
            <a:lvl2pPr>
              <a:defRPr sz="3733"/>
            </a:lvl2pPr>
            <a:lvl3pPr>
              <a:defRPr sz="3200"/>
            </a:lvl3pPr>
            <a:lvl4pPr>
              <a:defRPr sz="2667"/>
            </a:lvl4pPr>
            <a:lvl5pPr>
              <a:defRPr sz="2667"/>
            </a:lvl5pPr>
            <a:lvl6pPr>
              <a:defRPr sz="2667"/>
            </a:lvl6pPr>
            <a:lvl7pPr>
              <a:defRPr sz="2667"/>
            </a:lvl7pPr>
            <a:lvl8pPr>
              <a:defRPr sz="2667"/>
            </a:lvl8pPr>
            <a:lvl9pPr>
              <a:defRPr sz="2667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743200"/>
            <a:ext cx="3932237" cy="5082117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83358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609600"/>
            <a:ext cx="3932237" cy="2133600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1316569"/>
            <a:ext cx="6172200" cy="6498167"/>
          </a:xfrm>
        </p:spPr>
        <p:txBody>
          <a:bodyPr anchor="t"/>
          <a:lstStyle>
            <a:lvl1pPr marL="0" indent="0">
              <a:buNone/>
              <a:defRPr sz="4267"/>
            </a:lvl1pPr>
            <a:lvl2pPr marL="609585" indent="0">
              <a:buNone/>
              <a:defRPr sz="3733"/>
            </a:lvl2pPr>
            <a:lvl3pPr marL="1219170" indent="0">
              <a:buNone/>
              <a:defRPr sz="3200"/>
            </a:lvl3pPr>
            <a:lvl4pPr marL="1828754" indent="0">
              <a:buNone/>
              <a:defRPr sz="2667"/>
            </a:lvl4pPr>
            <a:lvl5pPr marL="2438339" indent="0">
              <a:buNone/>
              <a:defRPr sz="2667"/>
            </a:lvl5pPr>
            <a:lvl6pPr marL="3047924" indent="0">
              <a:buNone/>
              <a:defRPr sz="2667"/>
            </a:lvl6pPr>
            <a:lvl7pPr marL="3657509" indent="0">
              <a:buNone/>
              <a:defRPr sz="2667"/>
            </a:lvl7pPr>
            <a:lvl8pPr marL="4267093" indent="0">
              <a:buNone/>
              <a:defRPr sz="2667"/>
            </a:lvl8pPr>
            <a:lvl9pPr marL="4876678" indent="0">
              <a:buNone/>
              <a:defRPr sz="2667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743200"/>
            <a:ext cx="3932237" cy="5082117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49835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486836"/>
            <a:ext cx="10515600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2434167"/>
            <a:ext cx="10515600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8475136"/>
            <a:ext cx="2743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164758-CC4E-49A6-8B89-F59DF36FA28B}" type="datetimeFigureOut">
              <a:rPr lang="en-US" smtClean="0"/>
              <a:t>6/15/15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8475136"/>
            <a:ext cx="41148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8475136"/>
            <a:ext cx="2743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32365D-746C-4312-A03B-1FCF6C17B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65264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1219170" rtl="0" eaLnBrk="1" latinLnBrk="0" hangingPunct="1">
        <a:lnSpc>
          <a:spcPct val="90000"/>
        </a:lnSpc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792" indent="-304792" algn="l" defTabSz="1219170" rtl="0" eaLnBrk="1" latinLnBrk="0" hangingPunct="1">
        <a:lnSpc>
          <a:spcPct val="90000"/>
        </a:lnSpc>
        <a:spcBef>
          <a:spcPts val="1333"/>
        </a:spcBef>
        <a:buFont typeface="Arial" panose="020B0604020202020204" pitchFamily="34" charset="0"/>
        <a:buChar char="•"/>
        <a:defRPr sz="3733" kern="1200">
          <a:solidFill>
            <a:schemeClr val="tx1"/>
          </a:solidFill>
          <a:latin typeface="+mn-lt"/>
          <a:ea typeface="+mn-ea"/>
          <a:cs typeface="+mn-cs"/>
        </a:defRPr>
      </a:lvl1pPr>
      <a:lvl2pPr marL="91437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8619116" y="606990"/>
            <a:ext cx="321130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>
                <a:cs typeface="Arial" panose="020B0604020202020204" pitchFamily="34" charset="0"/>
              </a:rPr>
              <a:t>Name: </a:t>
            </a:r>
            <a:r>
              <a:rPr lang="en-US" sz="1200" dirty="0">
                <a:cs typeface="Arial" panose="020B0604020202020204" pitchFamily="34" charset="0"/>
              </a:rPr>
              <a:t>_____________________________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4736770" y="-88761"/>
            <a:ext cx="3052125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cs typeface="Arial" panose="020B0604020202020204" pitchFamily="34" charset="0"/>
              </a:rPr>
              <a:t> </a:t>
            </a:r>
          </a:p>
          <a:p>
            <a:pPr algn="ctr"/>
            <a:endParaRPr lang="en-US" b="1" dirty="0" smtClean="0">
              <a:cs typeface="Arial" panose="020B0604020202020204" pitchFamily="34" charset="0"/>
            </a:endParaRPr>
          </a:p>
          <a:p>
            <a:pPr algn="ctr"/>
            <a:r>
              <a:rPr lang="en-US" b="1" dirty="0" smtClean="0">
                <a:cs typeface="Arial" panose="020B0604020202020204" pitchFamily="34" charset="0"/>
              </a:rPr>
              <a:t>Informative Theme Writing TOWER </a:t>
            </a:r>
            <a:r>
              <a:rPr lang="en-US" b="1" dirty="0">
                <a:cs typeface="Arial" panose="020B0604020202020204" pitchFamily="34" charset="0"/>
              </a:rPr>
              <a:t>DIAGRAM</a:t>
            </a:r>
          </a:p>
          <a:p>
            <a:pPr algn="ctr"/>
            <a:endParaRPr lang="en-US" sz="1200" dirty="0">
              <a:cs typeface="Arial" panose="020B0604020202020204" pitchFamily="34" charset="0"/>
            </a:endParaRPr>
          </a:p>
        </p:txBody>
      </p:sp>
      <p:sp>
        <p:nvSpPr>
          <p:cNvPr id="5" name="TextBox 4"/>
          <p:cNvSpPr txBox="1">
            <a:spLocks/>
          </p:cNvSpPr>
          <p:nvPr/>
        </p:nvSpPr>
        <p:spPr>
          <a:xfrm>
            <a:off x="618626" y="620383"/>
            <a:ext cx="1645920" cy="4572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18626" y="397949"/>
            <a:ext cx="1517141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 smtClean="0">
                <a:cs typeface="Arial" panose="020B0604020202020204" pitchFamily="34" charset="0"/>
              </a:rPr>
              <a:t>SUBTOPIC SEQUENCE</a:t>
            </a:r>
            <a:endParaRPr lang="en-US" sz="1100" b="1" dirty="0">
              <a:cs typeface="Arial" panose="020B0604020202020204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261638" y="409769"/>
            <a:ext cx="64448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cs typeface="Arial" panose="020B0604020202020204" pitchFamily="34" charset="0"/>
              </a:rPr>
              <a:t>P.O.V.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962680" y="409769"/>
            <a:ext cx="696311" cy="261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 smtClean="0">
                <a:cs typeface="Arial" panose="020B0604020202020204" pitchFamily="34" charset="0"/>
              </a:rPr>
              <a:t>TENSE</a:t>
            </a:r>
            <a:endParaRPr lang="en-US" sz="11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TextBox 9"/>
          <p:cNvSpPr txBox="1">
            <a:spLocks noChangeAspect="1"/>
          </p:cNvSpPr>
          <p:nvPr/>
        </p:nvSpPr>
        <p:spPr>
          <a:xfrm>
            <a:off x="2263840" y="620383"/>
            <a:ext cx="640080" cy="4572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349021" y="853680"/>
            <a:ext cx="73152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/>
              <a:t>TOPIC:</a:t>
            </a:r>
            <a:endParaRPr lang="en-US" sz="1200" b="1" dirty="0"/>
          </a:p>
        </p:txBody>
      </p:sp>
      <p:sp>
        <p:nvSpPr>
          <p:cNvPr id="12" name="TextBox 11"/>
          <p:cNvSpPr txBox="1"/>
          <p:nvPr/>
        </p:nvSpPr>
        <p:spPr>
          <a:xfrm>
            <a:off x="4234863" y="1086989"/>
            <a:ext cx="3830826" cy="4782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lang="en-US" sz="1200" dirty="0">
              <a:latin typeface="Comic Sans MS" panose="030F0702030302020204" pitchFamily="66" charset="0"/>
            </a:endParaRPr>
          </a:p>
        </p:txBody>
      </p:sp>
      <p:sp>
        <p:nvSpPr>
          <p:cNvPr id="432" name="TextBox 431"/>
          <p:cNvSpPr txBox="1"/>
          <p:nvPr/>
        </p:nvSpPr>
        <p:spPr>
          <a:xfrm>
            <a:off x="3643346" y="7407687"/>
            <a:ext cx="15001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100" dirty="0">
              <a:latin typeface="Comic Sans MS" panose="030F0702030302020204" pitchFamily="66" charset="0"/>
            </a:endParaRPr>
          </a:p>
        </p:txBody>
      </p:sp>
      <p:grpSp>
        <p:nvGrpSpPr>
          <p:cNvPr id="568" name="Group 567"/>
          <p:cNvGrpSpPr/>
          <p:nvPr/>
        </p:nvGrpSpPr>
        <p:grpSpPr>
          <a:xfrm>
            <a:off x="5729761" y="1527561"/>
            <a:ext cx="4758403" cy="1492488"/>
            <a:chOff x="466127" y="7315013"/>
            <a:chExt cx="1992037" cy="1333856"/>
          </a:xfrm>
        </p:grpSpPr>
        <p:sp>
          <p:nvSpPr>
            <p:cNvPr id="569" name="TextBox 568"/>
            <p:cNvSpPr txBox="1"/>
            <p:nvPr/>
          </p:nvSpPr>
          <p:spPr>
            <a:xfrm>
              <a:off x="713118" y="7315013"/>
              <a:ext cx="1131547" cy="24755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dirty="0" smtClean="0"/>
                <a:t> Introductory Details:</a:t>
              </a:r>
              <a:endParaRPr lang="en-US" sz="1200" b="1" dirty="0"/>
            </a:p>
          </p:txBody>
        </p:sp>
        <p:grpSp>
          <p:nvGrpSpPr>
            <p:cNvPr id="570" name="Group 569"/>
            <p:cNvGrpSpPr/>
            <p:nvPr/>
          </p:nvGrpSpPr>
          <p:grpSpPr>
            <a:xfrm>
              <a:off x="601296" y="7535799"/>
              <a:ext cx="1856868" cy="1113070"/>
              <a:chOff x="601296" y="7535799"/>
              <a:chExt cx="1856868" cy="1113070"/>
            </a:xfrm>
          </p:grpSpPr>
          <p:cxnSp>
            <p:nvCxnSpPr>
              <p:cNvPr id="584" name="Straight Connector 583"/>
              <p:cNvCxnSpPr/>
              <p:nvPr/>
            </p:nvCxnSpPr>
            <p:spPr>
              <a:xfrm>
                <a:off x="601296" y="8401550"/>
                <a:ext cx="1854183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6" name="Straight Connector 585"/>
              <p:cNvCxnSpPr/>
              <p:nvPr/>
            </p:nvCxnSpPr>
            <p:spPr>
              <a:xfrm>
                <a:off x="603981" y="8098651"/>
                <a:ext cx="1854183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7" name="Straight Connector 586"/>
              <p:cNvCxnSpPr/>
              <p:nvPr/>
            </p:nvCxnSpPr>
            <p:spPr>
              <a:xfrm>
                <a:off x="601296" y="7785753"/>
                <a:ext cx="1854183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88" name="TextBox 587"/>
              <p:cNvSpPr txBox="1"/>
              <p:nvPr/>
            </p:nvSpPr>
            <p:spPr>
              <a:xfrm>
                <a:off x="671937" y="8415065"/>
                <a:ext cx="1735875" cy="23380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sz="1100" dirty="0">
                  <a:latin typeface="Comic Sans MS" panose="030F0702030302020204" pitchFamily="66" charset="0"/>
                </a:endParaRPr>
              </a:p>
            </p:txBody>
          </p:sp>
          <p:sp>
            <p:nvSpPr>
              <p:cNvPr id="589" name="TextBox 588"/>
              <p:cNvSpPr txBox="1"/>
              <p:nvPr/>
            </p:nvSpPr>
            <p:spPr>
              <a:xfrm>
                <a:off x="684707" y="8119766"/>
                <a:ext cx="1735875" cy="23380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sz="1100" dirty="0">
                  <a:latin typeface="Comic Sans MS" panose="030F0702030302020204" pitchFamily="66" charset="0"/>
                </a:endParaRPr>
              </a:p>
            </p:txBody>
          </p:sp>
          <p:sp>
            <p:nvSpPr>
              <p:cNvPr id="590" name="TextBox 589"/>
              <p:cNvSpPr txBox="1"/>
              <p:nvPr/>
            </p:nvSpPr>
            <p:spPr>
              <a:xfrm>
                <a:off x="684707" y="7841380"/>
                <a:ext cx="1735875" cy="23380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sz="1100" dirty="0">
                  <a:latin typeface="Comic Sans MS" panose="030F0702030302020204" pitchFamily="66" charset="0"/>
                </a:endParaRPr>
              </a:p>
            </p:txBody>
          </p:sp>
          <p:sp>
            <p:nvSpPr>
              <p:cNvPr id="591" name="TextBox 590"/>
              <p:cNvSpPr txBox="1"/>
              <p:nvPr/>
            </p:nvSpPr>
            <p:spPr>
              <a:xfrm>
                <a:off x="678351" y="7535799"/>
                <a:ext cx="1735875" cy="23380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endParaRPr lang="en-US" sz="1100" dirty="0">
                  <a:latin typeface="Comic Sans MS" panose="030F0702030302020204" pitchFamily="66" charset="0"/>
                </a:endParaRPr>
              </a:p>
            </p:txBody>
          </p:sp>
        </p:grpSp>
        <p:grpSp>
          <p:nvGrpSpPr>
            <p:cNvPr id="571" name="Group 570"/>
            <p:cNvGrpSpPr/>
            <p:nvPr/>
          </p:nvGrpSpPr>
          <p:grpSpPr>
            <a:xfrm>
              <a:off x="466127" y="7534982"/>
              <a:ext cx="136133" cy="1091751"/>
              <a:chOff x="466127" y="7534982"/>
              <a:chExt cx="136133" cy="1091751"/>
            </a:xfrm>
          </p:grpSpPr>
          <p:grpSp>
            <p:nvGrpSpPr>
              <p:cNvPr id="572" name="Group 571"/>
              <p:cNvGrpSpPr/>
              <p:nvPr/>
            </p:nvGrpSpPr>
            <p:grpSpPr>
              <a:xfrm>
                <a:off x="466127" y="7534982"/>
                <a:ext cx="122180" cy="302570"/>
                <a:chOff x="3365126" y="7532588"/>
                <a:chExt cx="122180" cy="305109"/>
              </a:xfrm>
            </p:grpSpPr>
            <p:sp>
              <p:nvSpPr>
                <p:cNvPr id="582" name="Oval 581"/>
                <p:cNvSpPr/>
                <p:nvPr/>
              </p:nvSpPr>
              <p:spPr>
                <a:xfrm>
                  <a:off x="3365226" y="7535120"/>
                  <a:ext cx="114840" cy="247221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83" name="TextBox 582"/>
                <p:cNvSpPr txBox="1"/>
                <p:nvPr/>
              </p:nvSpPr>
              <p:spPr>
                <a:xfrm>
                  <a:off x="3365126" y="7532588"/>
                  <a:ext cx="122180" cy="30510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endParaRPr lang="en-US" sz="1600" dirty="0">
                    <a:latin typeface="Comic Sans MS" panose="030F0702030302020204" pitchFamily="66" charset="0"/>
                  </a:endParaRPr>
                </a:p>
              </p:txBody>
            </p:sp>
          </p:grpSp>
          <p:grpSp>
            <p:nvGrpSpPr>
              <p:cNvPr id="573" name="Group 572"/>
              <p:cNvGrpSpPr/>
              <p:nvPr/>
            </p:nvGrpSpPr>
            <p:grpSpPr>
              <a:xfrm>
                <a:off x="466227" y="7841425"/>
                <a:ext cx="136033" cy="254601"/>
                <a:chOff x="3368694" y="7526871"/>
                <a:chExt cx="136033" cy="256740"/>
              </a:xfrm>
            </p:grpSpPr>
            <p:sp>
              <p:nvSpPr>
                <p:cNvPr id="580" name="Oval 579"/>
                <p:cNvSpPr/>
                <p:nvPr/>
              </p:nvSpPr>
              <p:spPr>
                <a:xfrm>
                  <a:off x="3368694" y="7536388"/>
                  <a:ext cx="114840" cy="247223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81" name="TextBox 580"/>
                <p:cNvSpPr txBox="1"/>
                <p:nvPr/>
              </p:nvSpPr>
              <p:spPr>
                <a:xfrm>
                  <a:off x="3382547" y="7526871"/>
                  <a:ext cx="122180" cy="2218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endParaRPr lang="en-US" sz="1000" dirty="0">
                    <a:latin typeface="Comic Sans MS" panose="030F0702030302020204" pitchFamily="66" charset="0"/>
                  </a:endParaRPr>
                </a:p>
              </p:txBody>
            </p:sp>
          </p:grpSp>
          <p:sp>
            <p:nvSpPr>
              <p:cNvPr id="578" name="Oval 577"/>
              <p:cNvSpPr/>
              <p:nvPr/>
            </p:nvSpPr>
            <p:spPr>
              <a:xfrm>
                <a:off x="466227" y="8163537"/>
                <a:ext cx="114840" cy="245163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77" name="TextBox 576"/>
              <p:cNvSpPr txBox="1"/>
              <p:nvPr/>
            </p:nvSpPr>
            <p:spPr>
              <a:xfrm>
                <a:off x="473666" y="8406682"/>
                <a:ext cx="122180" cy="22005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sz="1000" dirty="0">
                  <a:latin typeface="Comic Sans MS" panose="030F0702030302020204" pitchFamily="66" charset="0"/>
                </a:endParaRPr>
              </a:p>
            </p:txBody>
          </p:sp>
        </p:grpSp>
      </p:grpSp>
      <p:grpSp>
        <p:nvGrpSpPr>
          <p:cNvPr id="592" name="Group 591"/>
          <p:cNvGrpSpPr/>
          <p:nvPr/>
        </p:nvGrpSpPr>
        <p:grpSpPr>
          <a:xfrm>
            <a:off x="1508200" y="1468523"/>
            <a:ext cx="4046004" cy="1254499"/>
            <a:chOff x="308063" y="7351276"/>
            <a:chExt cx="2477896" cy="1121162"/>
          </a:xfrm>
        </p:grpSpPr>
        <p:sp>
          <p:nvSpPr>
            <p:cNvPr id="593" name="TextBox 592"/>
            <p:cNvSpPr txBox="1"/>
            <p:nvPr/>
          </p:nvSpPr>
          <p:spPr>
            <a:xfrm>
              <a:off x="846098" y="7351276"/>
              <a:ext cx="1939861" cy="24755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Introductory Option:</a:t>
              </a:r>
              <a:endParaRPr lang="en-US" sz="1200" b="1" dirty="0"/>
            </a:p>
          </p:txBody>
        </p:sp>
        <p:grpSp>
          <p:nvGrpSpPr>
            <p:cNvPr id="594" name="Group 593"/>
            <p:cNvGrpSpPr/>
            <p:nvPr/>
          </p:nvGrpSpPr>
          <p:grpSpPr>
            <a:xfrm>
              <a:off x="308063" y="7592329"/>
              <a:ext cx="2275396" cy="880109"/>
              <a:chOff x="308063" y="7592329"/>
              <a:chExt cx="2275396" cy="880109"/>
            </a:xfrm>
          </p:grpSpPr>
          <p:cxnSp>
            <p:nvCxnSpPr>
              <p:cNvPr id="608" name="Straight Connector 607"/>
              <p:cNvCxnSpPr/>
              <p:nvPr/>
            </p:nvCxnSpPr>
            <p:spPr>
              <a:xfrm flipV="1">
                <a:off x="340113" y="8468186"/>
                <a:ext cx="2243346" cy="4252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10" name="Straight Connector 609"/>
              <p:cNvCxnSpPr/>
              <p:nvPr/>
            </p:nvCxnSpPr>
            <p:spPr>
              <a:xfrm flipV="1">
                <a:off x="340112" y="8135812"/>
                <a:ext cx="2235131" cy="6008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11" name="Straight Connector 610"/>
              <p:cNvCxnSpPr/>
              <p:nvPr/>
            </p:nvCxnSpPr>
            <p:spPr>
              <a:xfrm flipV="1">
                <a:off x="340112" y="7837364"/>
                <a:ext cx="2243347" cy="16645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14" name="TextBox 613"/>
              <p:cNvSpPr txBox="1"/>
              <p:nvPr/>
            </p:nvSpPr>
            <p:spPr>
              <a:xfrm>
                <a:off x="684707" y="7841380"/>
                <a:ext cx="1735875" cy="23380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sz="1100" dirty="0">
                  <a:latin typeface="Comic Sans MS" panose="030F0702030302020204" pitchFamily="66" charset="0"/>
                </a:endParaRPr>
              </a:p>
            </p:txBody>
          </p:sp>
          <p:sp>
            <p:nvSpPr>
              <p:cNvPr id="615" name="TextBox 614"/>
              <p:cNvSpPr txBox="1"/>
              <p:nvPr/>
            </p:nvSpPr>
            <p:spPr>
              <a:xfrm>
                <a:off x="308063" y="7592329"/>
                <a:ext cx="2239935" cy="3300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dirty="0">
                  <a:latin typeface="Comic Sans MS" panose="030F0702030302020204" pitchFamily="66" charset="0"/>
                </a:endParaRPr>
              </a:p>
            </p:txBody>
          </p:sp>
        </p:grpSp>
      </p:grpSp>
      <p:sp>
        <p:nvSpPr>
          <p:cNvPr id="425" name="TextBox 424"/>
          <p:cNvSpPr txBox="1"/>
          <p:nvPr/>
        </p:nvSpPr>
        <p:spPr>
          <a:xfrm>
            <a:off x="1263170" y="4967665"/>
            <a:ext cx="2801603" cy="4402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100" dirty="0">
              <a:latin typeface="Comic Sans MS" panose="030F0702030302020204" pitchFamily="66" charset="0"/>
            </a:endParaRPr>
          </a:p>
        </p:txBody>
      </p:sp>
      <p:grpSp>
        <p:nvGrpSpPr>
          <p:cNvPr id="16" name="Group 15"/>
          <p:cNvGrpSpPr/>
          <p:nvPr/>
        </p:nvGrpSpPr>
        <p:grpSpPr>
          <a:xfrm>
            <a:off x="791337" y="4477229"/>
            <a:ext cx="3033976" cy="2236631"/>
            <a:chOff x="828586" y="4479601"/>
            <a:chExt cx="3438025" cy="2263131"/>
          </a:xfrm>
        </p:grpSpPr>
        <p:grpSp>
          <p:nvGrpSpPr>
            <p:cNvPr id="15" name="Group 14"/>
            <p:cNvGrpSpPr/>
            <p:nvPr/>
          </p:nvGrpSpPr>
          <p:grpSpPr>
            <a:xfrm>
              <a:off x="1252912" y="4839667"/>
              <a:ext cx="3013699" cy="1898909"/>
              <a:chOff x="1252912" y="4839667"/>
              <a:chExt cx="3013699" cy="1898909"/>
            </a:xfrm>
          </p:grpSpPr>
          <p:cxnSp>
            <p:nvCxnSpPr>
              <p:cNvPr id="394" name="Straight Connector 393"/>
              <p:cNvCxnSpPr/>
              <p:nvPr/>
            </p:nvCxnSpPr>
            <p:spPr>
              <a:xfrm>
                <a:off x="1263170" y="5833226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5" name="Straight Connector 394"/>
              <p:cNvCxnSpPr/>
              <p:nvPr/>
            </p:nvCxnSpPr>
            <p:spPr>
              <a:xfrm>
                <a:off x="1274066" y="6274980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6" name="Straight Connector 395"/>
              <p:cNvCxnSpPr/>
              <p:nvPr/>
            </p:nvCxnSpPr>
            <p:spPr>
              <a:xfrm>
                <a:off x="1270267" y="5343274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7" name="Straight Connector 396"/>
              <p:cNvCxnSpPr/>
              <p:nvPr/>
            </p:nvCxnSpPr>
            <p:spPr>
              <a:xfrm>
                <a:off x="1263170" y="4839667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5" name="Straight Connector 524"/>
              <p:cNvCxnSpPr/>
              <p:nvPr/>
            </p:nvCxnSpPr>
            <p:spPr>
              <a:xfrm>
                <a:off x="1252912" y="6738576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4" name="Group 13"/>
            <p:cNvGrpSpPr/>
            <p:nvPr/>
          </p:nvGrpSpPr>
          <p:grpSpPr>
            <a:xfrm>
              <a:off x="828586" y="4479601"/>
              <a:ext cx="424582" cy="2263131"/>
              <a:chOff x="828586" y="4479601"/>
              <a:chExt cx="424582" cy="2263131"/>
            </a:xfrm>
          </p:grpSpPr>
          <p:sp>
            <p:nvSpPr>
              <p:cNvPr id="392" name="Oval 391"/>
              <p:cNvSpPr/>
              <p:nvPr/>
            </p:nvSpPr>
            <p:spPr>
              <a:xfrm>
                <a:off x="835744" y="4479601"/>
                <a:ext cx="414470" cy="37009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83" name="Group 382"/>
              <p:cNvGrpSpPr/>
              <p:nvPr/>
            </p:nvGrpSpPr>
            <p:grpSpPr>
              <a:xfrm>
                <a:off x="838698" y="4921370"/>
                <a:ext cx="414470" cy="417248"/>
                <a:chOff x="3324173" y="7533401"/>
                <a:chExt cx="256806" cy="250030"/>
              </a:xfrm>
            </p:grpSpPr>
            <p:sp>
              <p:nvSpPr>
                <p:cNvPr id="390" name="Oval 389"/>
                <p:cNvSpPr/>
                <p:nvPr/>
              </p:nvSpPr>
              <p:spPr>
                <a:xfrm>
                  <a:off x="3324173" y="7569907"/>
                  <a:ext cx="256806" cy="213524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91" name="TextBox 390"/>
                <p:cNvSpPr txBox="1"/>
                <p:nvPr/>
              </p:nvSpPr>
              <p:spPr>
                <a:xfrm>
                  <a:off x="3388757" y="7533401"/>
                  <a:ext cx="122180" cy="2482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endParaRPr lang="en-US" sz="1000" dirty="0">
                    <a:latin typeface="Comic Sans MS" panose="030F0702030302020204" pitchFamily="66" charset="0"/>
                  </a:endParaRPr>
                </a:p>
              </p:txBody>
            </p:sp>
          </p:grpSp>
          <p:grpSp>
            <p:nvGrpSpPr>
              <p:cNvPr id="384" name="Group 383"/>
              <p:cNvGrpSpPr/>
              <p:nvPr/>
            </p:nvGrpSpPr>
            <p:grpSpPr>
              <a:xfrm>
                <a:off x="828586" y="5389692"/>
                <a:ext cx="414470" cy="450689"/>
                <a:chOff x="3317908" y="7526871"/>
                <a:chExt cx="256806" cy="270069"/>
              </a:xfrm>
            </p:grpSpPr>
            <p:sp>
              <p:nvSpPr>
                <p:cNvPr id="388" name="Oval 387"/>
                <p:cNvSpPr/>
                <p:nvPr/>
              </p:nvSpPr>
              <p:spPr>
                <a:xfrm>
                  <a:off x="3317908" y="7575166"/>
                  <a:ext cx="256806" cy="221774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9" name="TextBox 388"/>
                <p:cNvSpPr txBox="1"/>
                <p:nvPr/>
              </p:nvSpPr>
              <p:spPr>
                <a:xfrm>
                  <a:off x="3382547" y="7526871"/>
                  <a:ext cx="122180" cy="2482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endParaRPr lang="en-US" sz="1000" dirty="0">
                    <a:latin typeface="Comic Sans MS" panose="030F0702030302020204" pitchFamily="66" charset="0"/>
                  </a:endParaRPr>
                </a:p>
              </p:txBody>
            </p:sp>
          </p:grpSp>
          <p:grpSp>
            <p:nvGrpSpPr>
              <p:cNvPr id="385" name="Group 384"/>
              <p:cNvGrpSpPr/>
              <p:nvPr/>
            </p:nvGrpSpPr>
            <p:grpSpPr>
              <a:xfrm>
                <a:off x="837606" y="5861664"/>
                <a:ext cx="414470" cy="427817"/>
                <a:chOff x="3329911" y="7526871"/>
                <a:chExt cx="256806" cy="256363"/>
              </a:xfrm>
            </p:grpSpPr>
            <p:sp>
              <p:nvSpPr>
                <p:cNvPr id="386" name="Oval 385"/>
                <p:cNvSpPr/>
                <p:nvPr/>
              </p:nvSpPr>
              <p:spPr>
                <a:xfrm>
                  <a:off x="3329911" y="7561460"/>
                  <a:ext cx="256806" cy="221774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7" name="TextBox 386"/>
                <p:cNvSpPr txBox="1"/>
                <p:nvPr/>
              </p:nvSpPr>
              <p:spPr>
                <a:xfrm>
                  <a:off x="3382547" y="7526871"/>
                  <a:ext cx="122180" cy="2482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endParaRPr lang="en-US" sz="1000" dirty="0">
                    <a:latin typeface="Comic Sans MS" panose="030F0702030302020204" pitchFamily="66" charset="0"/>
                  </a:endParaRPr>
                </a:p>
              </p:txBody>
            </p:sp>
          </p:grpSp>
          <p:sp>
            <p:nvSpPr>
              <p:cNvPr id="527" name="Oval 526"/>
              <p:cNvSpPr/>
              <p:nvPr/>
            </p:nvSpPr>
            <p:spPr>
              <a:xfrm>
                <a:off x="835744" y="6372638"/>
                <a:ext cx="414470" cy="37009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752" name="Group 751"/>
          <p:cNvGrpSpPr/>
          <p:nvPr/>
        </p:nvGrpSpPr>
        <p:grpSpPr>
          <a:xfrm>
            <a:off x="6106710" y="7535092"/>
            <a:ext cx="365761" cy="415152"/>
            <a:chOff x="3338508" y="7526871"/>
            <a:chExt cx="256806" cy="248288"/>
          </a:xfrm>
        </p:grpSpPr>
        <p:sp>
          <p:nvSpPr>
            <p:cNvPr id="760" name="Oval 759"/>
            <p:cNvSpPr/>
            <p:nvPr/>
          </p:nvSpPr>
          <p:spPr>
            <a:xfrm>
              <a:off x="3338508" y="7535799"/>
              <a:ext cx="256806" cy="218748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1" name="TextBox 760"/>
            <p:cNvSpPr txBox="1"/>
            <p:nvPr/>
          </p:nvSpPr>
          <p:spPr>
            <a:xfrm>
              <a:off x="3382547" y="7526871"/>
              <a:ext cx="122180" cy="2482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en-US" sz="1000" dirty="0">
                <a:latin typeface="Comic Sans MS" panose="030F0702030302020204" pitchFamily="66" charset="0"/>
              </a:endParaRPr>
            </a:p>
          </p:txBody>
        </p:sp>
      </p:grpSp>
      <p:grpSp>
        <p:nvGrpSpPr>
          <p:cNvPr id="753" name="Group 752"/>
          <p:cNvGrpSpPr/>
          <p:nvPr/>
        </p:nvGrpSpPr>
        <p:grpSpPr>
          <a:xfrm>
            <a:off x="6129819" y="8003447"/>
            <a:ext cx="365761" cy="415152"/>
            <a:chOff x="3338508" y="7526871"/>
            <a:chExt cx="256806" cy="248288"/>
          </a:xfrm>
        </p:grpSpPr>
        <p:sp>
          <p:nvSpPr>
            <p:cNvPr id="758" name="Oval 757"/>
            <p:cNvSpPr/>
            <p:nvPr/>
          </p:nvSpPr>
          <p:spPr>
            <a:xfrm>
              <a:off x="3338508" y="7535799"/>
              <a:ext cx="256806" cy="218748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59" name="TextBox 758"/>
            <p:cNvSpPr txBox="1"/>
            <p:nvPr/>
          </p:nvSpPr>
          <p:spPr>
            <a:xfrm>
              <a:off x="3382547" y="7526871"/>
              <a:ext cx="122180" cy="2482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en-US" sz="1000" dirty="0">
                <a:latin typeface="Comic Sans MS" panose="030F0702030302020204" pitchFamily="66" charset="0"/>
              </a:endParaRPr>
            </a:p>
          </p:txBody>
        </p:sp>
      </p:grpSp>
      <p:sp>
        <p:nvSpPr>
          <p:cNvPr id="757" name="TextBox 756"/>
          <p:cNvSpPr txBox="1"/>
          <p:nvPr/>
        </p:nvSpPr>
        <p:spPr>
          <a:xfrm>
            <a:off x="4884700" y="8610586"/>
            <a:ext cx="174017" cy="415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000" dirty="0">
              <a:latin typeface="Comic Sans MS" panose="030F0702030302020204" pitchFamily="66" charset="0"/>
            </a:endParaRPr>
          </a:p>
        </p:txBody>
      </p:sp>
      <p:sp>
        <p:nvSpPr>
          <p:cNvPr id="770" name="TextBox 769"/>
          <p:cNvSpPr txBox="1"/>
          <p:nvPr/>
        </p:nvSpPr>
        <p:spPr>
          <a:xfrm>
            <a:off x="6653740" y="6683114"/>
            <a:ext cx="224631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200" b="1" dirty="0" smtClean="0"/>
          </a:p>
          <a:p>
            <a:r>
              <a:rPr lang="en-US" sz="1200" b="1" dirty="0"/>
              <a:t> </a:t>
            </a:r>
            <a:r>
              <a:rPr lang="en-US" sz="1200" b="1" dirty="0" smtClean="0"/>
              <a:t>       </a:t>
            </a:r>
            <a:r>
              <a:rPr lang="en-US" sz="1200" b="1" cap="all" dirty="0" smtClean="0"/>
              <a:t>Concluding Details</a:t>
            </a:r>
            <a:r>
              <a:rPr lang="en-US" sz="1200" b="1" dirty="0" smtClean="0"/>
              <a:t>:</a:t>
            </a:r>
          </a:p>
          <a:p>
            <a:endParaRPr lang="en-US" sz="1200" b="1" dirty="0"/>
          </a:p>
        </p:txBody>
      </p:sp>
      <p:sp>
        <p:nvSpPr>
          <p:cNvPr id="771" name="TextBox 770"/>
          <p:cNvSpPr txBox="1"/>
          <p:nvPr/>
        </p:nvSpPr>
        <p:spPr>
          <a:xfrm>
            <a:off x="8619116" y="946595"/>
            <a:ext cx="29799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cs typeface="Arial" panose="020B0604020202020204" pitchFamily="34" charset="0"/>
              </a:rPr>
              <a:t>Date:</a:t>
            </a:r>
            <a:r>
              <a:rPr lang="en-US" sz="1400" b="1" dirty="0" smtClean="0">
                <a:cs typeface="Arial" panose="020B0604020202020204" pitchFamily="34" charset="0"/>
              </a:rPr>
              <a:t>   </a:t>
            </a:r>
            <a:r>
              <a:rPr lang="en-US" sz="1200" dirty="0" smtClean="0">
                <a:cs typeface="Arial" panose="020B0604020202020204" pitchFamily="34" charset="0"/>
              </a:rPr>
              <a:t>_____________________________</a:t>
            </a:r>
            <a:endParaRPr lang="en-US" sz="1200" dirty="0">
              <a:cs typeface="Arial" panose="020B0604020202020204" pitchFamily="34" charset="0"/>
            </a:endParaRPr>
          </a:p>
        </p:txBody>
      </p:sp>
      <p:sp>
        <p:nvSpPr>
          <p:cNvPr id="174" name="TextBox 173"/>
          <p:cNvSpPr txBox="1"/>
          <p:nvPr/>
        </p:nvSpPr>
        <p:spPr>
          <a:xfrm>
            <a:off x="1430629" y="1151424"/>
            <a:ext cx="283258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/>
              <a:t>INTRODUCTION:</a:t>
            </a:r>
            <a:endParaRPr lang="en-US" sz="1200" b="1" dirty="0"/>
          </a:p>
        </p:txBody>
      </p:sp>
      <p:sp>
        <p:nvSpPr>
          <p:cNvPr id="159" name="TextBox 158"/>
          <p:cNvSpPr txBox="1">
            <a:spLocks/>
          </p:cNvSpPr>
          <p:nvPr/>
        </p:nvSpPr>
        <p:spPr>
          <a:xfrm>
            <a:off x="2907560" y="620383"/>
            <a:ext cx="1188720" cy="4572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grpSp>
        <p:nvGrpSpPr>
          <p:cNvPr id="23" name="Group 22"/>
          <p:cNvGrpSpPr/>
          <p:nvPr/>
        </p:nvGrpSpPr>
        <p:grpSpPr>
          <a:xfrm>
            <a:off x="451605" y="2806360"/>
            <a:ext cx="3316228" cy="1304497"/>
            <a:chOff x="442617" y="2815398"/>
            <a:chExt cx="3316228" cy="1304497"/>
          </a:xfrm>
        </p:grpSpPr>
        <p:grpSp>
          <p:nvGrpSpPr>
            <p:cNvPr id="18" name="Group 17"/>
            <p:cNvGrpSpPr/>
            <p:nvPr/>
          </p:nvGrpSpPr>
          <p:grpSpPr>
            <a:xfrm>
              <a:off x="442617" y="2815398"/>
              <a:ext cx="3316228" cy="1304497"/>
              <a:chOff x="929959" y="2762290"/>
              <a:chExt cx="3316228" cy="1304497"/>
            </a:xfrm>
          </p:grpSpPr>
          <p:sp>
            <p:nvSpPr>
              <p:cNvPr id="31" name="TextBox 30"/>
              <p:cNvSpPr txBox="1"/>
              <p:nvPr/>
            </p:nvSpPr>
            <p:spPr>
              <a:xfrm>
                <a:off x="1499363" y="3059228"/>
                <a:ext cx="2743200" cy="640080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txBody>
              <a:bodyPr wrap="square" rtlCol="0">
                <a:spAutoFit/>
              </a:bodyPr>
              <a:lstStyle/>
              <a:p>
                <a:pPr algn="ctr"/>
                <a:endParaRPr lang="en-US" sz="1200" dirty="0">
                  <a:latin typeface="Comic Sans MS" panose="030F0702030302020204" pitchFamily="66" charset="0"/>
                </a:endParaRPr>
              </a:p>
            </p:txBody>
          </p:sp>
          <p:sp>
            <p:nvSpPr>
              <p:cNvPr id="37" name="TextBox 36"/>
              <p:cNvSpPr txBox="1"/>
              <p:nvPr/>
            </p:nvSpPr>
            <p:spPr>
              <a:xfrm>
                <a:off x="2417387" y="3701027"/>
                <a:ext cx="1828800" cy="365760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txBody>
              <a:bodyPr wrap="square" rtlCol="0">
                <a:spAutoFit/>
              </a:bodyPr>
              <a:lstStyle/>
              <a:p>
                <a:pPr algn="ctr"/>
                <a:endParaRPr lang="en-US" sz="1200" dirty="0"/>
              </a:p>
            </p:txBody>
          </p:sp>
          <p:sp>
            <p:nvSpPr>
              <p:cNvPr id="175" name="TextBox 174"/>
              <p:cNvSpPr txBox="1"/>
              <p:nvPr/>
            </p:nvSpPr>
            <p:spPr>
              <a:xfrm>
                <a:off x="929959" y="2762290"/>
                <a:ext cx="2832584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smtClean="0"/>
                  <a:t>SUBTOPICS</a:t>
                </a:r>
                <a:endParaRPr lang="en-US" sz="1200" b="1" dirty="0"/>
              </a:p>
            </p:txBody>
          </p:sp>
          <p:sp>
            <p:nvSpPr>
              <p:cNvPr id="13" name="TextBox 12"/>
              <p:cNvSpPr txBox="1"/>
              <p:nvPr/>
            </p:nvSpPr>
            <p:spPr>
              <a:xfrm>
                <a:off x="952039" y="3158149"/>
                <a:ext cx="548640" cy="457200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txBody>
              <a:bodyPr wrap="square" rtlCol="0">
                <a:spAutoFit/>
              </a:bodyPr>
              <a:lstStyle/>
              <a:p>
                <a:endParaRPr lang="en-US" sz="1200" dirty="0"/>
              </a:p>
            </p:txBody>
          </p:sp>
        </p:grpSp>
        <p:sp>
          <p:nvSpPr>
            <p:cNvPr id="161" name="TextBox 160"/>
            <p:cNvSpPr txBox="1"/>
            <p:nvPr/>
          </p:nvSpPr>
          <p:spPr>
            <a:xfrm>
              <a:off x="493176" y="3160426"/>
              <a:ext cx="696311" cy="26160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en-US" sz="11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167" name="Group 166"/>
          <p:cNvGrpSpPr/>
          <p:nvPr/>
        </p:nvGrpSpPr>
        <p:grpSpPr>
          <a:xfrm>
            <a:off x="4360506" y="3114276"/>
            <a:ext cx="3299088" cy="1007559"/>
            <a:chOff x="947099" y="3059228"/>
            <a:chExt cx="3299088" cy="1007559"/>
          </a:xfrm>
        </p:grpSpPr>
        <p:sp>
          <p:nvSpPr>
            <p:cNvPr id="169" name="TextBox 168"/>
            <p:cNvSpPr txBox="1"/>
            <p:nvPr/>
          </p:nvSpPr>
          <p:spPr>
            <a:xfrm>
              <a:off x="1499363" y="3059228"/>
              <a:ext cx="2743200" cy="64008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endParaRPr lang="en-US" sz="1200" dirty="0">
                <a:latin typeface="Comic Sans MS" panose="030F0702030302020204" pitchFamily="66" charset="0"/>
              </a:endParaRPr>
            </a:p>
          </p:txBody>
        </p:sp>
        <p:sp>
          <p:nvSpPr>
            <p:cNvPr id="170" name="TextBox 169"/>
            <p:cNvSpPr txBox="1"/>
            <p:nvPr/>
          </p:nvSpPr>
          <p:spPr>
            <a:xfrm>
              <a:off x="2417387" y="3701027"/>
              <a:ext cx="1828800" cy="36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endParaRPr lang="en-US" sz="1200" dirty="0"/>
            </a:p>
          </p:txBody>
        </p:sp>
        <p:sp>
          <p:nvSpPr>
            <p:cNvPr id="172" name="TextBox 171"/>
            <p:cNvSpPr txBox="1"/>
            <p:nvPr/>
          </p:nvSpPr>
          <p:spPr>
            <a:xfrm>
              <a:off x="947099" y="3145631"/>
              <a:ext cx="548640" cy="45720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n-US" sz="1200" dirty="0"/>
            </a:p>
          </p:txBody>
        </p:sp>
      </p:grpSp>
      <p:grpSp>
        <p:nvGrpSpPr>
          <p:cNvPr id="178" name="Group 177"/>
          <p:cNvGrpSpPr/>
          <p:nvPr/>
        </p:nvGrpSpPr>
        <p:grpSpPr>
          <a:xfrm>
            <a:off x="8237653" y="2786540"/>
            <a:ext cx="3350531" cy="1320683"/>
            <a:chOff x="947099" y="2749030"/>
            <a:chExt cx="3350531" cy="1320683"/>
          </a:xfrm>
        </p:grpSpPr>
        <p:sp>
          <p:nvSpPr>
            <p:cNvPr id="180" name="TextBox 179"/>
            <p:cNvSpPr txBox="1"/>
            <p:nvPr/>
          </p:nvSpPr>
          <p:spPr>
            <a:xfrm>
              <a:off x="1499363" y="3059228"/>
              <a:ext cx="2743200" cy="64008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endParaRPr lang="en-US" sz="1200" dirty="0">
                <a:latin typeface="Comic Sans MS" panose="030F0702030302020204" pitchFamily="66" charset="0"/>
              </a:endParaRPr>
            </a:p>
          </p:txBody>
        </p:sp>
        <p:sp>
          <p:nvSpPr>
            <p:cNvPr id="181" name="TextBox 180"/>
            <p:cNvSpPr txBox="1"/>
            <p:nvPr/>
          </p:nvSpPr>
          <p:spPr>
            <a:xfrm>
              <a:off x="2413763" y="3700381"/>
              <a:ext cx="1828800" cy="369332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n-US" dirty="0">
                <a:latin typeface="Comic Sans MS" panose="030F0702030302020204" pitchFamily="66" charset="0"/>
              </a:endParaRPr>
            </a:p>
          </p:txBody>
        </p:sp>
        <p:sp>
          <p:nvSpPr>
            <p:cNvPr id="182" name="TextBox 181"/>
            <p:cNvSpPr txBox="1"/>
            <p:nvPr/>
          </p:nvSpPr>
          <p:spPr>
            <a:xfrm>
              <a:off x="1465046" y="2749030"/>
              <a:ext cx="283258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en-US" sz="1200" b="1" dirty="0"/>
            </a:p>
          </p:txBody>
        </p:sp>
        <p:sp>
          <p:nvSpPr>
            <p:cNvPr id="183" name="TextBox 182"/>
            <p:cNvSpPr txBox="1"/>
            <p:nvPr/>
          </p:nvSpPr>
          <p:spPr>
            <a:xfrm>
              <a:off x="947099" y="3167054"/>
              <a:ext cx="548640" cy="45720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n-US" sz="1200" dirty="0"/>
            </a:p>
          </p:txBody>
        </p:sp>
      </p:grpSp>
      <p:grpSp>
        <p:nvGrpSpPr>
          <p:cNvPr id="185" name="Group 184"/>
          <p:cNvGrpSpPr/>
          <p:nvPr/>
        </p:nvGrpSpPr>
        <p:grpSpPr>
          <a:xfrm>
            <a:off x="4653842" y="4398776"/>
            <a:ext cx="3033976" cy="2330010"/>
            <a:chOff x="828586" y="4385116"/>
            <a:chExt cx="3438025" cy="2357616"/>
          </a:xfrm>
        </p:grpSpPr>
        <p:grpSp>
          <p:nvGrpSpPr>
            <p:cNvPr id="187" name="Group 186"/>
            <p:cNvGrpSpPr/>
            <p:nvPr/>
          </p:nvGrpSpPr>
          <p:grpSpPr>
            <a:xfrm>
              <a:off x="1252912" y="4839667"/>
              <a:ext cx="3013699" cy="1898909"/>
              <a:chOff x="1252912" y="4839667"/>
              <a:chExt cx="3013699" cy="1898909"/>
            </a:xfrm>
          </p:grpSpPr>
          <p:cxnSp>
            <p:nvCxnSpPr>
              <p:cNvPr id="203" name="Straight Connector 202"/>
              <p:cNvCxnSpPr/>
              <p:nvPr/>
            </p:nvCxnSpPr>
            <p:spPr>
              <a:xfrm>
                <a:off x="1263170" y="5833226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4" name="Straight Connector 203"/>
              <p:cNvCxnSpPr/>
              <p:nvPr/>
            </p:nvCxnSpPr>
            <p:spPr>
              <a:xfrm>
                <a:off x="1274066" y="6274980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5" name="Straight Connector 204"/>
              <p:cNvCxnSpPr/>
              <p:nvPr/>
            </p:nvCxnSpPr>
            <p:spPr>
              <a:xfrm>
                <a:off x="1270267" y="5343274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6" name="Straight Connector 205"/>
              <p:cNvCxnSpPr/>
              <p:nvPr/>
            </p:nvCxnSpPr>
            <p:spPr>
              <a:xfrm>
                <a:off x="1263170" y="4839667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7" name="Straight Connector 206"/>
              <p:cNvCxnSpPr/>
              <p:nvPr/>
            </p:nvCxnSpPr>
            <p:spPr>
              <a:xfrm>
                <a:off x="1252912" y="6738576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88" name="Group 187"/>
            <p:cNvGrpSpPr/>
            <p:nvPr/>
          </p:nvGrpSpPr>
          <p:grpSpPr>
            <a:xfrm>
              <a:off x="828586" y="4385116"/>
              <a:ext cx="424582" cy="2357616"/>
              <a:chOff x="828586" y="4385116"/>
              <a:chExt cx="424582" cy="2357616"/>
            </a:xfrm>
          </p:grpSpPr>
          <p:grpSp>
            <p:nvGrpSpPr>
              <p:cNvPr id="190" name="Group 189"/>
              <p:cNvGrpSpPr/>
              <p:nvPr/>
            </p:nvGrpSpPr>
            <p:grpSpPr>
              <a:xfrm>
                <a:off x="835744" y="4385116"/>
                <a:ext cx="414470" cy="464593"/>
                <a:chOff x="3318875" y="7526871"/>
                <a:chExt cx="256806" cy="278401"/>
              </a:xfrm>
            </p:grpSpPr>
            <p:sp>
              <p:nvSpPr>
                <p:cNvPr id="201" name="Oval 200"/>
                <p:cNvSpPr/>
                <p:nvPr/>
              </p:nvSpPr>
              <p:spPr>
                <a:xfrm>
                  <a:off x="3318875" y="7583498"/>
                  <a:ext cx="256806" cy="221774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02" name="TextBox 201"/>
                <p:cNvSpPr txBox="1"/>
                <p:nvPr/>
              </p:nvSpPr>
              <p:spPr>
                <a:xfrm>
                  <a:off x="3382547" y="7526871"/>
                  <a:ext cx="122180" cy="2482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endParaRPr lang="en-US" sz="1000" dirty="0">
                    <a:latin typeface="Comic Sans MS" panose="030F0702030302020204" pitchFamily="66" charset="0"/>
                  </a:endParaRPr>
                </a:p>
              </p:txBody>
            </p:sp>
          </p:grpSp>
          <p:grpSp>
            <p:nvGrpSpPr>
              <p:cNvPr id="191" name="Group 190"/>
              <p:cNvGrpSpPr/>
              <p:nvPr/>
            </p:nvGrpSpPr>
            <p:grpSpPr>
              <a:xfrm>
                <a:off x="838698" y="4921370"/>
                <a:ext cx="414470" cy="417248"/>
                <a:chOff x="3324173" y="7533401"/>
                <a:chExt cx="256806" cy="250030"/>
              </a:xfrm>
            </p:grpSpPr>
            <p:sp>
              <p:nvSpPr>
                <p:cNvPr id="199" name="Oval 198"/>
                <p:cNvSpPr/>
                <p:nvPr/>
              </p:nvSpPr>
              <p:spPr>
                <a:xfrm>
                  <a:off x="3324173" y="7569907"/>
                  <a:ext cx="256806" cy="213524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00" name="TextBox 199"/>
                <p:cNvSpPr txBox="1"/>
                <p:nvPr/>
              </p:nvSpPr>
              <p:spPr>
                <a:xfrm>
                  <a:off x="3388757" y="7533401"/>
                  <a:ext cx="122180" cy="2482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endParaRPr lang="en-US" sz="1000" dirty="0">
                    <a:latin typeface="Comic Sans MS" panose="030F0702030302020204" pitchFamily="66" charset="0"/>
                  </a:endParaRPr>
                </a:p>
              </p:txBody>
            </p:sp>
          </p:grpSp>
          <p:grpSp>
            <p:nvGrpSpPr>
              <p:cNvPr id="192" name="Group 191"/>
              <p:cNvGrpSpPr/>
              <p:nvPr/>
            </p:nvGrpSpPr>
            <p:grpSpPr>
              <a:xfrm>
                <a:off x="828586" y="5389692"/>
                <a:ext cx="414470" cy="450689"/>
                <a:chOff x="3317908" y="7526871"/>
                <a:chExt cx="256806" cy="270069"/>
              </a:xfrm>
            </p:grpSpPr>
            <p:sp>
              <p:nvSpPr>
                <p:cNvPr id="197" name="Oval 196"/>
                <p:cNvSpPr/>
                <p:nvPr/>
              </p:nvSpPr>
              <p:spPr>
                <a:xfrm>
                  <a:off x="3317908" y="7575166"/>
                  <a:ext cx="256806" cy="221774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98" name="TextBox 197"/>
                <p:cNvSpPr txBox="1"/>
                <p:nvPr/>
              </p:nvSpPr>
              <p:spPr>
                <a:xfrm>
                  <a:off x="3382547" y="7526871"/>
                  <a:ext cx="122180" cy="2482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endParaRPr lang="en-US" sz="1000" dirty="0">
                    <a:latin typeface="Comic Sans MS" panose="030F0702030302020204" pitchFamily="66" charset="0"/>
                  </a:endParaRPr>
                </a:p>
              </p:txBody>
            </p:sp>
          </p:grpSp>
          <p:grpSp>
            <p:nvGrpSpPr>
              <p:cNvPr id="193" name="Group 192"/>
              <p:cNvGrpSpPr/>
              <p:nvPr/>
            </p:nvGrpSpPr>
            <p:grpSpPr>
              <a:xfrm>
                <a:off x="837606" y="5861664"/>
                <a:ext cx="414470" cy="427817"/>
                <a:chOff x="3329911" y="7526871"/>
                <a:chExt cx="256806" cy="256363"/>
              </a:xfrm>
            </p:grpSpPr>
            <p:sp>
              <p:nvSpPr>
                <p:cNvPr id="195" name="Oval 194"/>
                <p:cNvSpPr/>
                <p:nvPr/>
              </p:nvSpPr>
              <p:spPr>
                <a:xfrm>
                  <a:off x="3329911" y="7561460"/>
                  <a:ext cx="256806" cy="221774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96" name="TextBox 195"/>
                <p:cNvSpPr txBox="1"/>
                <p:nvPr/>
              </p:nvSpPr>
              <p:spPr>
                <a:xfrm>
                  <a:off x="3382547" y="7526871"/>
                  <a:ext cx="122180" cy="2482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endParaRPr lang="en-US" sz="1000" dirty="0">
                    <a:latin typeface="Comic Sans MS" panose="030F0702030302020204" pitchFamily="66" charset="0"/>
                  </a:endParaRPr>
                </a:p>
              </p:txBody>
            </p:sp>
          </p:grpSp>
          <p:sp>
            <p:nvSpPr>
              <p:cNvPr id="194" name="Oval 193"/>
              <p:cNvSpPr/>
              <p:nvPr/>
            </p:nvSpPr>
            <p:spPr>
              <a:xfrm>
                <a:off x="835744" y="6372638"/>
                <a:ext cx="414470" cy="37009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209" name="Group 208"/>
          <p:cNvGrpSpPr/>
          <p:nvPr/>
        </p:nvGrpSpPr>
        <p:grpSpPr>
          <a:xfrm>
            <a:off x="8499141" y="4510196"/>
            <a:ext cx="3033976" cy="2236632"/>
            <a:chOff x="828586" y="4479600"/>
            <a:chExt cx="3438025" cy="2263132"/>
          </a:xfrm>
        </p:grpSpPr>
        <p:grpSp>
          <p:nvGrpSpPr>
            <p:cNvPr id="211" name="Group 210"/>
            <p:cNvGrpSpPr/>
            <p:nvPr/>
          </p:nvGrpSpPr>
          <p:grpSpPr>
            <a:xfrm>
              <a:off x="1252912" y="4839667"/>
              <a:ext cx="3013699" cy="1898909"/>
              <a:chOff x="1252912" y="4839667"/>
              <a:chExt cx="3013699" cy="1898909"/>
            </a:xfrm>
          </p:grpSpPr>
          <p:cxnSp>
            <p:nvCxnSpPr>
              <p:cNvPr id="226" name="Straight Connector 225"/>
              <p:cNvCxnSpPr/>
              <p:nvPr/>
            </p:nvCxnSpPr>
            <p:spPr>
              <a:xfrm>
                <a:off x="1263170" y="5833226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7" name="Straight Connector 226"/>
              <p:cNvCxnSpPr/>
              <p:nvPr/>
            </p:nvCxnSpPr>
            <p:spPr>
              <a:xfrm>
                <a:off x="1274066" y="6274980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8" name="Straight Connector 227"/>
              <p:cNvCxnSpPr/>
              <p:nvPr/>
            </p:nvCxnSpPr>
            <p:spPr>
              <a:xfrm>
                <a:off x="1270267" y="5343274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9" name="Straight Connector 228"/>
              <p:cNvCxnSpPr/>
              <p:nvPr/>
            </p:nvCxnSpPr>
            <p:spPr>
              <a:xfrm>
                <a:off x="1263170" y="4839667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0" name="Straight Connector 229"/>
              <p:cNvCxnSpPr/>
              <p:nvPr/>
            </p:nvCxnSpPr>
            <p:spPr>
              <a:xfrm>
                <a:off x="1252912" y="6738576"/>
                <a:ext cx="2992545" cy="0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12" name="Group 211"/>
            <p:cNvGrpSpPr/>
            <p:nvPr/>
          </p:nvGrpSpPr>
          <p:grpSpPr>
            <a:xfrm>
              <a:off x="828586" y="4479600"/>
              <a:ext cx="424582" cy="2263132"/>
              <a:chOff x="828586" y="4479600"/>
              <a:chExt cx="424582" cy="2263132"/>
            </a:xfrm>
          </p:grpSpPr>
          <p:grpSp>
            <p:nvGrpSpPr>
              <p:cNvPr id="213" name="Group 212"/>
              <p:cNvGrpSpPr/>
              <p:nvPr/>
            </p:nvGrpSpPr>
            <p:grpSpPr>
              <a:xfrm>
                <a:off x="835744" y="4479600"/>
                <a:ext cx="414470" cy="385859"/>
                <a:chOff x="3318875" y="7583498"/>
                <a:chExt cx="256806" cy="231221"/>
              </a:xfrm>
            </p:grpSpPr>
            <p:sp>
              <p:nvSpPr>
                <p:cNvPr id="224" name="Oval 223"/>
                <p:cNvSpPr/>
                <p:nvPr/>
              </p:nvSpPr>
              <p:spPr>
                <a:xfrm>
                  <a:off x="3318875" y="7583498"/>
                  <a:ext cx="256806" cy="221774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25" name="TextBox 224"/>
                <p:cNvSpPr txBox="1"/>
                <p:nvPr/>
              </p:nvSpPr>
              <p:spPr>
                <a:xfrm>
                  <a:off x="3348520" y="7590780"/>
                  <a:ext cx="122180" cy="22393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endParaRPr lang="en-US" dirty="0">
                    <a:latin typeface="Comic Sans MS" panose="030F0702030302020204" pitchFamily="66" charset="0"/>
                  </a:endParaRPr>
                </a:p>
              </p:txBody>
            </p:sp>
          </p:grpSp>
          <p:grpSp>
            <p:nvGrpSpPr>
              <p:cNvPr id="214" name="Group 213"/>
              <p:cNvGrpSpPr/>
              <p:nvPr/>
            </p:nvGrpSpPr>
            <p:grpSpPr>
              <a:xfrm>
                <a:off x="838698" y="4921370"/>
                <a:ext cx="414470" cy="417248"/>
                <a:chOff x="3324173" y="7533401"/>
                <a:chExt cx="256806" cy="250030"/>
              </a:xfrm>
            </p:grpSpPr>
            <p:sp>
              <p:nvSpPr>
                <p:cNvPr id="222" name="Oval 221"/>
                <p:cNvSpPr/>
                <p:nvPr/>
              </p:nvSpPr>
              <p:spPr>
                <a:xfrm>
                  <a:off x="3324173" y="7569907"/>
                  <a:ext cx="256806" cy="213524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23" name="TextBox 222"/>
                <p:cNvSpPr txBox="1"/>
                <p:nvPr/>
              </p:nvSpPr>
              <p:spPr>
                <a:xfrm>
                  <a:off x="3388757" y="7533401"/>
                  <a:ext cx="122180" cy="2482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endParaRPr lang="en-US" sz="1000" dirty="0">
                    <a:latin typeface="Comic Sans MS" panose="030F0702030302020204" pitchFamily="66" charset="0"/>
                  </a:endParaRPr>
                </a:p>
              </p:txBody>
            </p:sp>
          </p:grpSp>
          <p:grpSp>
            <p:nvGrpSpPr>
              <p:cNvPr id="215" name="Group 214"/>
              <p:cNvGrpSpPr/>
              <p:nvPr/>
            </p:nvGrpSpPr>
            <p:grpSpPr>
              <a:xfrm>
                <a:off x="828586" y="5389692"/>
                <a:ext cx="414470" cy="450689"/>
                <a:chOff x="3317908" y="7526871"/>
                <a:chExt cx="256806" cy="270069"/>
              </a:xfrm>
            </p:grpSpPr>
            <p:sp>
              <p:nvSpPr>
                <p:cNvPr id="220" name="Oval 219"/>
                <p:cNvSpPr/>
                <p:nvPr/>
              </p:nvSpPr>
              <p:spPr>
                <a:xfrm>
                  <a:off x="3317908" y="7575166"/>
                  <a:ext cx="256806" cy="221774"/>
                </a:xfrm>
                <a:prstGeom prst="ellipse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21" name="TextBox 220"/>
                <p:cNvSpPr txBox="1"/>
                <p:nvPr/>
              </p:nvSpPr>
              <p:spPr>
                <a:xfrm>
                  <a:off x="3382547" y="7526871"/>
                  <a:ext cx="122180" cy="2482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endParaRPr lang="en-US" sz="1000" dirty="0">
                    <a:latin typeface="Comic Sans MS" panose="030F0702030302020204" pitchFamily="66" charset="0"/>
                  </a:endParaRPr>
                </a:p>
              </p:txBody>
            </p:sp>
          </p:grpSp>
          <p:sp>
            <p:nvSpPr>
              <p:cNvPr id="218" name="Oval 217"/>
              <p:cNvSpPr/>
              <p:nvPr/>
            </p:nvSpPr>
            <p:spPr>
              <a:xfrm>
                <a:off x="837606" y="5919383"/>
                <a:ext cx="414470" cy="370095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7" name="Oval 216"/>
              <p:cNvSpPr/>
              <p:nvPr/>
            </p:nvSpPr>
            <p:spPr>
              <a:xfrm>
                <a:off x="835744" y="6372638"/>
                <a:ext cx="414470" cy="37009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243" name="TextBox 242"/>
          <p:cNvSpPr txBox="1"/>
          <p:nvPr/>
        </p:nvSpPr>
        <p:spPr>
          <a:xfrm>
            <a:off x="4921668" y="3229486"/>
            <a:ext cx="25557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latin typeface="Comic Sans MS" panose="030F0702030302020204" pitchFamily="66" charset="0"/>
              </a:rPr>
              <a:t> </a:t>
            </a:r>
          </a:p>
        </p:txBody>
      </p:sp>
      <p:sp>
        <p:nvSpPr>
          <p:cNvPr id="253" name="TextBox 252"/>
          <p:cNvSpPr txBox="1"/>
          <p:nvPr/>
        </p:nvSpPr>
        <p:spPr>
          <a:xfrm>
            <a:off x="5044612" y="4986951"/>
            <a:ext cx="2916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64" name="TextBox 263"/>
          <p:cNvSpPr txBox="1"/>
          <p:nvPr/>
        </p:nvSpPr>
        <p:spPr>
          <a:xfrm>
            <a:off x="4986167" y="6379259"/>
            <a:ext cx="27670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71" name="TextBox 270"/>
          <p:cNvSpPr txBox="1"/>
          <p:nvPr/>
        </p:nvSpPr>
        <p:spPr>
          <a:xfrm>
            <a:off x="4682782" y="6363368"/>
            <a:ext cx="298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72" name="TextBox 271"/>
          <p:cNvSpPr txBox="1"/>
          <p:nvPr/>
        </p:nvSpPr>
        <p:spPr>
          <a:xfrm>
            <a:off x="8862631" y="4538090"/>
            <a:ext cx="32269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78" name="TextBox 277"/>
          <p:cNvSpPr txBox="1"/>
          <p:nvPr/>
        </p:nvSpPr>
        <p:spPr>
          <a:xfrm>
            <a:off x="8871218" y="5015305"/>
            <a:ext cx="32839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79" name="TextBox 278"/>
          <p:cNvSpPr txBox="1"/>
          <p:nvPr/>
        </p:nvSpPr>
        <p:spPr>
          <a:xfrm>
            <a:off x="8862631" y="5510350"/>
            <a:ext cx="29481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omic Sans MS" panose="030F0702030302020204" pitchFamily="66" charset="0"/>
              </a:rPr>
              <a:t>    </a:t>
            </a:r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80" name="TextBox 279"/>
          <p:cNvSpPr txBox="1"/>
          <p:nvPr/>
        </p:nvSpPr>
        <p:spPr>
          <a:xfrm>
            <a:off x="8846625" y="5957473"/>
            <a:ext cx="295370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81" name="TextBox 280"/>
          <p:cNvSpPr txBox="1"/>
          <p:nvPr/>
        </p:nvSpPr>
        <p:spPr>
          <a:xfrm>
            <a:off x="8869730" y="6426463"/>
            <a:ext cx="321989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94" name="TextBox 293"/>
          <p:cNvSpPr txBox="1"/>
          <p:nvPr/>
        </p:nvSpPr>
        <p:spPr>
          <a:xfrm>
            <a:off x="8523687" y="6426463"/>
            <a:ext cx="298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75" name="TextBox 274"/>
          <p:cNvSpPr txBox="1"/>
          <p:nvPr/>
        </p:nvSpPr>
        <p:spPr>
          <a:xfrm>
            <a:off x="5708264" y="2446310"/>
            <a:ext cx="29185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sz="1600" dirty="0">
              <a:latin typeface="Comic Sans MS" panose="030F0702030302020204" pitchFamily="66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1552569" y="3206673"/>
            <a:ext cx="6025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grpSp>
        <p:nvGrpSpPr>
          <p:cNvPr id="298" name="Group 297"/>
          <p:cNvGrpSpPr/>
          <p:nvPr/>
        </p:nvGrpSpPr>
        <p:grpSpPr>
          <a:xfrm>
            <a:off x="6124222" y="8469343"/>
            <a:ext cx="365761" cy="415152"/>
            <a:chOff x="3338508" y="7526871"/>
            <a:chExt cx="256806" cy="248288"/>
          </a:xfrm>
        </p:grpSpPr>
        <p:sp>
          <p:nvSpPr>
            <p:cNvPr id="299" name="Oval 298"/>
            <p:cNvSpPr/>
            <p:nvPr/>
          </p:nvSpPr>
          <p:spPr>
            <a:xfrm>
              <a:off x="3338508" y="7535799"/>
              <a:ext cx="256806" cy="218748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0" name="TextBox 299"/>
            <p:cNvSpPr txBox="1"/>
            <p:nvPr/>
          </p:nvSpPr>
          <p:spPr>
            <a:xfrm>
              <a:off x="3382547" y="7526871"/>
              <a:ext cx="122180" cy="2482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en-US" sz="1000" dirty="0">
                <a:latin typeface="Comic Sans MS" panose="030F0702030302020204" pitchFamily="66" charset="0"/>
              </a:endParaRPr>
            </a:p>
          </p:txBody>
        </p:sp>
      </p:grpSp>
      <p:cxnSp>
        <p:nvCxnSpPr>
          <p:cNvPr id="301" name="Straight Connector 300"/>
          <p:cNvCxnSpPr/>
          <p:nvPr/>
        </p:nvCxnSpPr>
        <p:spPr>
          <a:xfrm>
            <a:off x="6483562" y="8801788"/>
            <a:ext cx="5120640" cy="286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0" name="Group 19"/>
          <p:cNvGrpSpPr/>
          <p:nvPr/>
        </p:nvGrpSpPr>
        <p:grpSpPr>
          <a:xfrm>
            <a:off x="6121532" y="7111097"/>
            <a:ext cx="5496963" cy="1738933"/>
            <a:chOff x="4804169" y="6997425"/>
            <a:chExt cx="5496963" cy="1738933"/>
          </a:xfrm>
        </p:grpSpPr>
        <p:grpSp>
          <p:nvGrpSpPr>
            <p:cNvPr id="9" name="Group 8"/>
            <p:cNvGrpSpPr/>
            <p:nvPr/>
          </p:nvGrpSpPr>
          <p:grpSpPr>
            <a:xfrm>
              <a:off x="4804169" y="6997425"/>
              <a:ext cx="5496963" cy="1291445"/>
              <a:chOff x="4796863" y="7220586"/>
              <a:chExt cx="5839969" cy="1291445"/>
            </a:xfrm>
          </p:grpSpPr>
          <p:cxnSp>
            <p:nvCxnSpPr>
              <p:cNvPr id="764" name="Straight Connector 763"/>
              <p:cNvCxnSpPr/>
              <p:nvPr/>
            </p:nvCxnSpPr>
            <p:spPr>
              <a:xfrm flipV="1">
                <a:off x="5196668" y="8474338"/>
                <a:ext cx="5440164" cy="13779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6" name="Straight Connector 765"/>
              <p:cNvCxnSpPr/>
              <p:nvPr/>
            </p:nvCxnSpPr>
            <p:spPr>
              <a:xfrm flipV="1">
                <a:off x="5191434" y="8015333"/>
                <a:ext cx="5440164" cy="32832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7" name="Straight Connector 766"/>
              <p:cNvCxnSpPr/>
              <p:nvPr/>
            </p:nvCxnSpPr>
            <p:spPr>
              <a:xfrm flipV="1">
                <a:off x="5185269" y="7584495"/>
                <a:ext cx="5440164" cy="2109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62" name="Oval 761"/>
              <p:cNvSpPr/>
              <p:nvPr/>
            </p:nvSpPr>
            <p:spPr>
              <a:xfrm>
                <a:off x="4796863" y="7220586"/>
                <a:ext cx="365760" cy="365760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84" name="TextBox 283"/>
              <p:cNvSpPr txBox="1"/>
              <p:nvPr/>
            </p:nvSpPr>
            <p:spPr>
              <a:xfrm>
                <a:off x="5230806" y="7271309"/>
                <a:ext cx="47300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dirty="0">
                  <a:latin typeface="Comic Sans MS" panose="030F0702030302020204" pitchFamily="66" charset="0"/>
                </a:endParaRPr>
              </a:p>
            </p:txBody>
          </p:sp>
          <p:sp>
            <p:nvSpPr>
              <p:cNvPr id="286" name="TextBox 285"/>
              <p:cNvSpPr txBox="1"/>
              <p:nvPr/>
            </p:nvSpPr>
            <p:spPr>
              <a:xfrm>
                <a:off x="4818596" y="7650514"/>
                <a:ext cx="298052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dirty="0">
                  <a:latin typeface="Comic Sans MS" panose="030F0702030302020204" pitchFamily="66" charset="0"/>
                </a:endParaRPr>
              </a:p>
            </p:txBody>
          </p:sp>
          <p:sp>
            <p:nvSpPr>
              <p:cNvPr id="288" name="TextBox 287"/>
              <p:cNvSpPr txBox="1"/>
              <p:nvPr/>
            </p:nvSpPr>
            <p:spPr>
              <a:xfrm>
                <a:off x="5200834" y="7715934"/>
                <a:ext cx="47300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dirty="0">
                  <a:latin typeface="Comic Sans MS" panose="030F0702030302020204" pitchFamily="66" charset="0"/>
                </a:endParaRPr>
              </a:p>
            </p:txBody>
          </p:sp>
          <p:sp>
            <p:nvSpPr>
              <p:cNvPr id="289" name="TextBox 288"/>
              <p:cNvSpPr txBox="1"/>
              <p:nvPr/>
            </p:nvSpPr>
            <p:spPr>
              <a:xfrm>
                <a:off x="5181526" y="8142699"/>
                <a:ext cx="47300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dirty="0">
                  <a:latin typeface="Comic Sans MS" panose="030F0702030302020204" pitchFamily="66" charset="0"/>
                </a:endParaRPr>
              </a:p>
            </p:txBody>
          </p:sp>
          <p:sp>
            <p:nvSpPr>
              <p:cNvPr id="277" name="TextBox 276"/>
              <p:cNvSpPr txBox="1"/>
              <p:nvPr/>
            </p:nvSpPr>
            <p:spPr>
              <a:xfrm>
                <a:off x="4845415" y="7232683"/>
                <a:ext cx="298052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dirty="0">
                  <a:latin typeface="Comic Sans MS" panose="030F0702030302020204" pitchFamily="66" charset="0"/>
                </a:endParaRPr>
              </a:p>
            </p:txBody>
          </p:sp>
        </p:grpSp>
        <p:sp>
          <p:nvSpPr>
            <p:cNvPr id="302" name="TextBox 301"/>
            <p:cNvSpPr txBox="1"/>
            <p:nvPr/>
          </p:nvSpPr>
          <p:spPr>
            <a:xfrm>
              <a:off x="5138222" y="8397804"/>
              <a:ext cx="5088567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en-US" sz="1600" dirty="0">
                <a:latin typeface="Comic Sans MS" panose="030F0702030302020204" pitchFamily="66" charset="0"/>
              </a:endParaRPr>
            </a:p>
          </p:txBody>
        </p:sp>
        <p:sp>
          <p:nvSpPr>
            <p:cNvPr id="303" name="TextBox 302"/>
            <p:cNvSpPr txBox="1"/>
            <p:nvPr/>
          </p:nvSpPr>
          <p:spPr>
            <a:xfrm flipH="1">
              <a:off x="4832913" y="8334113"/>
              <a:ext cx="17596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en-US" dirty="0">
                <a:latin typeface="Comic Sans MS" panose="030F0702030302020204" pitchFamily="66" charset="0"/>
              </a:endParaRPr>
            </a:p>
          </p:txBody>
        </p:sp>
      </p:grpSp>
      <p:grpSp>
        <p:nvGrpSpPr>
          <p:cNvPr id="324" name="Group 323"/>
          <p:cNvGrpSpPr/>
          <p:nvPr/>
        </p:nvGrpSpPr>
        <p:grpSpPr>
          <a:xfrm>
            <a:off x="1298640" y="7187411"/>
            <a:ext cx="4797359" cy="1698756"/>
            <a:chOff x="5108071" y="7033768"/>
            <a:chExt cx="5088567" cy="1698756"/>
          </a:xfrm>
        </p:grpSpPr>
        <p:grpSp>
          <p:nvGrpSpPr>
            <p:cNvPr id="325" name="Group 324"/>
            <p:cNvGrpSpPr/>
            <p:nvPr/>
          </p:nvGrpSpPr>
          <p:grpSpPr>
            <a:xfrm>
              <a:off x="5114633" y="7033768"/>
              <a:ext cx="4637858" cy="1284137"/>
              <a:chOff x="5126701" y="7256929"/>
              <a:chExt cx="4927256" cy="1284137"/>
            </a:xfrm>
          </p:grpSpPr>
          <p:cxnSp>
            <p:nvCxnSpPr>
              <p:cNvPr id="328" name="Straight Connector 327"/>
              <p:cNvCxnSpPr/>
              <p:nvPr/>
            </p:nvCxnSpPr>
            <p:spPr>
              <a:xfrm flipV="1">
                <a:off x="5196669" y="8474338"/>
                <a:ext cx="4857288" cy="13779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9" name="Straight Connector 328"/>
              <p:cNvCxnSpPr/>
              <p:nvPr/>
            </p:nvCxnSpPr>
            <p:spPr>
              <a:xfrm flipV="1">
                <a:off x="5191434" y="8015333"/>
                <a:ext cx="4857289" cy="32832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0" name="Straight Connector 329"/>
              <p:cNvCxnSpPr/>
              <p:nvPr/>
            </p:nvCxnSpPr>
            <p:spPr>
              <a:xfrm flipV="1">
                <a:off x="5185269" y="7584495"/>
                <a:ext cx="4857289" cy="2109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32" name="TextBox 331"/>
              <p:cNvSpPr txBox="1"/>
              <p:nvPr/>
            </p:nvSpPr>
            <p:spPr>
              <a:xfrm>
                <a:off x="5185269" y="7256929"/>
                <a:ext cx="47300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dirty="0">
                  <a:latin typeface="Comic Sans MS" panose="030F0702030302020204" pitchFamily="66" charset="0"/>
                </a:endParaRPr>
              </a:p>
            </p:txBody>
          </p:sp>
          <p:sp>
            <p:nvSpPr>
              <p:cNvPr id="334" name="TextBox 333"/>
              <p:cNvSpPr txBox="1"/>
              <p:nvPr/>
            </p:nvSpPr>
            <p:spPr>
              <a:xfrm>
                <a:off x="5126701" y="7715934"/>
                <a:ext cx="47300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dirty="0">
                  <a:latin typeface="Comic Sans MS" panose="030F0702030302020204" pitchFamily="66" charset="0"/>
                </a:endParaRPr>
              </a:p>
            </p:txBody>
          </p:sp>
          <p:sp>
            <p:nvSpPr>
              <p:cNvPr id="335" name="TextBox 334"/>
              <p:cNvSpPr txBox="1"/>
              <p:nvPr/>
            </p:nvSpPr>
            <p:spPr>
              <a:xfrm>
                <a:off x="5162099" y="8171734"/>
                <a:ext cx="47300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endParaRPr lang="en-US" dirty="0">
                  <a:latin typeface="Comic Sans MS" panose="030F0702030302020204" pitchFamily="66" charset="0"/>
                </a:endParaRPr>
              </a:p>
            </p:txBody>
          </p:sp>
        </p:grpSp>
        <p:sp>
          <p:nvSpPr>
            <p:cNvPr id="326" name="TextBox 325"/>
            <p:cNvSpPr txBox="1"/>
            <p:nvPr/>
          </p:nvSpPr>
          <p:spPr>
            <a:xfrm>
              <a:off x="5108071" y="8393970"/>
              <a:ext cx="5088567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en-US" sz="1600" dirty="0">
                <a:latin typeface="Comic Sans MS" panose="030F0702030302020204" pitchFamily="66" charset="0"/>
              </a:endParaRPr>
            </a:p>
          </p:txBody>
        </p:sp>
      </p:grpSp>
      <p:sp>
        <p:nvSpPr>
          <p:cNvPr id="337" name="TextBox 336"/>
          <p:cNvSpPr txBox="1"/>
          <p:nvPr/>
        </p:nvSpPr>
        <p:spPr>
          <a:xfrm>
            <a:off x="1488638" y="8254616"/>
            <a:ext cx="419740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cxnSp>
        <p:nvCxnSpPr>
          <p:cNvPr id="338" name="Straight Connector 337"/>
          <p:cNvCxnSpPr/>
          <p:nvPr/>
        </p:nvCxnSpPr>
        <p:spPr>
          <a:xfrm flipV="1">
            <a:off x="1353816" y="8799064"/>
            <a:ext cx="4310354" cy="3283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9" name="TextBox 338"/>
          <p:cNvSpPr txBox="1"/>
          <p:nvPr/>
        </p:nvSpPr>
        <p:spPr>
          <a:xfrm>
            <a:off x="1148416" y="6721987"/>
            <a:ext cx="225511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200" b="1" dirty="0" smtClean="0"/>
          </a:p>
          <a:p>
            <a:r>
              <a:rPr lang="en-US" sz="1200" b="1" dirty="0"/>
              <a:t> </a:t>
            </a:r>
            <a:r>
              <a:rPr lang="en-US" sz="1200" b="1" dirty="0" smtClean="0"/>
              <a:t>       CONCLUDING OPTION:</a:t>
            </a:r>
          </a:p>
          <a:p>
            <a:endParaRPr lang="en-US" sz="1200" b="1" dirty="0"/>
          </a:p>
        </p:txBody>
      </p:sp>
      <p:sp>
        <p:nvSpPr>
          <p:cNvPr id="266" name="TextBox 265"/>
          <p:cNvSpPr txBox="1"/>
          <p:nvPr/>
        </p:nvSpPr>
        <p:spPr>
          <a:xfrm>
            <a:off x="8900057" y="5027492"/>
            <a:ext cx="30414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latin typeface="Comic Sans MS" panose="030F0702030302020204" pitchFamily="66" charset="0"/>
              </a:rPr>
              <a:t> </a:t>
            </a:r>
          </a:p>
        </p:txBody>
      </p:sp>
      <p:sp>
        <p:nvSpPr>
          <p:cNvPr id="237" name="TextBox 236"/>
          <p:cNvSpPr txBox="1"/>
          <p:nvPr/>
        </p:nvSpPr>
        <p:spPr>
          <a:xfrm>
            <a:off x="5286848" y="2545499"/>
            <a:ext cx="29185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sz="1600" dirty="0">
              <a:latin typeface="Comic Sans MS" panose="030F0702030302020204" pitchFamily="66" charset="0"/>
            </a:endParaRPr>
          </a:p>
        </p:txBody>
      </p:sp>
      <p:sp>
        <p:nvSpPr>
          <p:cNvPr id="238" name="TextBox 237"/>
          <p:cNvSpPr txBox="1"/>
          <p:nvPr/>
        </p:nvSpPr>
        <p:spPr>
          <a:xfrm>
            <a:off x="5860664" y="2598710"/>
            <a:ext cx="29185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sz="1600" dirty="0">
              <a:latin typeface="Comic Sans MS" panose="030F0702030302020204" pitchFamily="66" charset="0"/>
            </a:endParaRPr>
          </a:p>
        </p:txBody>
      </p:sp>
      <p:sp>
        <p:nvSpPr>
          <p:cNvPr id="263" name="TextBox 262"/>
          <p:cNvSpPr txBox="1"/>
          <p:nvPr/>
        </p:nvSpPr>
        <p:spPr>
          <a:xfrm>
            <a:off x="4677061" y="5963996"/>
            <a:ext cx="298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67" name="TextBox 266"/>
          <p:cNvSpPr txBox="1"/>
          <p:nvPr/>
        </p:nvSpPr>
        <p:spPr>
          <a:xfrm>
            <a:off x="8540101" y="5011880"/>
            <a:ext cx="298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68" name="TextBox 267"/>
          <p:cNvSpPr txBox="1"/>
          <p:nvPr/>
        </p:nvSpPr>
        <p:spPr>
          <a:xfrm>
            <a:off x="1087942" y="5004045"/>
            <a:ext cx="287080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Comic Sans MS" panose="030F0702030302020204" pitchFamily="66" charset="0"/>
              </a:rPr>
              <a:t> </a:t>
            </a:r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85" name="TextBox 284"/>
          <p:cNvSpPr txBox="1"/>
          <p:nvPr/>
        </p:nvSpPr>
        <p:spPr>
          <a:xfrm>
            <a:off x="5037504" y="5959101"/>
            <a:ext cx="263164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87" name="TextBox 286"/>
          <p:cNvSpPr txBox="1"/>
          <p:nvPr/>
        </p:nvSpPr>
        <p:spPr>
          <a:xfrm>
            <a:off x="8846869" y="4560582"/>
            <a:ext cx="25557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90" name="TextBox 289"/>
          <p:cNvSpPr txBox="1"/>
          <p:nvPr/>
        </p:nvSpPr>
        <p:spPr>
          <a:xfrm>
            <a:off x="8840693" y="5042324"/>
            <a:ext cx="29897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91" name="TextBox 290"/>
          <p:cNvSpPr txBox="1"/>
          <p:nvPr/>
        </p:nvSpPr>
        <p:spPr>
          <a:xfrm>
            <a:off x="8843352" y="5523627"/>
            <a:ext cx="27092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93" name="TextBox 292"/>
          <p:cNvSpPr txBox="1"/>
          <p:nvPr/>
        </p:nvSpPr>
        <p:spPr>
          <a:xfrm>
            <a:off x="1335483" y="7212419"/>
            <a:ext cx="4347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95" name="TextBox 294"/>
          <p:cNvSpPr txBox="1"/>
          <p:nvPr/>
        </p:nvSpPr>
        <p:spPr>
          <a:xfrm>
            <a:off x="6147968" y="7128808"/>
            <a:ext cx="298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96" name="TextBox 295"/>
          <p:cNvSpPr txBox="1"/>
          <p:nvPr/>
        </p:nvSpPr>
        <p:spPr>
          <a:xfrm>
            <a:off x="6130631" y="7569062"/>
            <a:ext cx="298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97" name="TextBox 296"/>
          <p:cNvSpPr txBox="1"/>
          <p:nvPr/>
        </p:nvSpPr>
        <p:spPr>
          <a:xfrm>
            <a:off x="6144421" y="8094794"/>
            <a:ext cx="298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304" name="TextBox 303"/>
          <p:cNvSpPr txBox="1"/>
          <p:nvPr/>
        </p:nvSpPr>
        <p:spPr>
          <a:xfrm>
            <a:off x="6433893" y="7194406"/>
            <a:ext cx="50992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305" name="TextBox 304"/>
          <p:cNvSpPr txBox="1"/>
          <p:nvPr/>
        </p:nvSpPr>
        <p:spPr>
          <a:xfrm>
            <a:off x="6445216" y="7616192"/>
            <a:ext cx="50989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306" name="TextBox 305"/>
          <p:cNvSpPr txBox="1"/>
          <p:nvPr/>
        </p:nvSpPr>
        <p:spPr>
          <a:xfrm>
            <a:off x="6465808" y="8063674"/>
            <a:ext cx="51223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307" name="TextBox 306"/>
          <p:cNvSpPr txBox="1"/>
          <p:nvPr/>
        </p:nvSpPr>
        <p:spPr>
          <a:xfrm>
            <a:off x="6534178" y="8473237"/>
            <a:ext cx="500997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33" name="TextBox 232"/>
          <p:cNvSpPr txBox="1"/>
          <p:nvPr/>
        </p:nvSpPr>
        <p:spPr>
          <a:xfrm>
            <a:off x="8556916" y="5007427"/>
            <a:ext cx="174017" cy="369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34" name="TextBox 233"/>
          <p:cNvSpPr txBox="1"/>
          <p:nvPr/>
        </p:nvSpPr>
        <p:spPr>
          <a:xfrm>
            <a:off x="8532108" y="5512917"/>
            <a:ext cx="174017" cy="369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47" name="TextBox 246"/>
          <p:cNvSpPr txBox="1"/>
          <p:nvPr/>
        </p:nvSpPr>
        <p:spPr>
          <a:xfrm>
            <a:off x="8882651" y="5970750"/>
            <a:ext cx="27092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54" name="TextBox 253"/>
          <p:cNvSpPr txBox="1"/>
          <p:nvPr/>
        </p:nvSpPr>
        <p:spPr>
          <a:xfrm>
            <a:off x="8551085" y="5942233"/>
            <a:ext cx="174017" cy="369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44" name="TextBox 243"/>
          <p:cNvSpPr txBox="1"/>
          <p:nvPr/>
        </p:nvSpPr>
        <p:spPr>
          <a:xfrm>
            <a:off x="5732434" y="1738244"/>
            <a:ext cx="298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48" name="TextBox 247"/>
          <p:cNvSpPr txBox="1"/>
          <p:nvPr/>
        </p:nvSpPr>
        <p:spPr>
          <a:xfrm>
            <a:off x="5710271" y="2115459"/>
            <a:ext cx="298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249" name="TextBox 248"/>
          <p:cNvSpPr txBox="1"/>
          <p:nvPr/>
        </p:nvSpPr>
        <p:spPr>
          <a:xfrm>
            <a:off x="5715383" y="2446703"/>
            <a:ext cx="2980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>
              <a:latin typeface="Comic Sans MS" panose="030F0702030302020204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600157" y="248745"/>
            <a:ext cx="1134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EXAMPLE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5538371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671</TotalTime>
  <Words>43</Words>
  <Application>Microsoft Macintosh PowerPoint</Application>
  <PresentationFormat>Custom</PresentationFormat>
  <Paragraphs>23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Belinda</dc:creator>
  <cp:lastModifiedBy>Jean Schumaker</cp:lastModifiedBy>
  <cp:revision>235</cp:revision>
  <cp:lastPrinted>2014-07-13T17:12:14Z</cp:lastPrinted>
  <dcterms:created xsi:type="dcterms:W3CDTF">2014-06-25T20:27:19Z</dcterms:created>
  <dcterms:modified xsi:type="dcterms:W3CDTF">2015-06-15T16:41:49Z</dcterms:modified>
</cp:coreProperties>
</file>

<file path=docProps/thumbnail.jpeg>
</file>